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</p:sldMasterIdLst>
  <p:notesMasterIdLst>
    <p:notesMasterId r:id="rId29"/>
  </p:notesMasterIdLst>
  <p:sldIdLst>
    <p:sldId id="282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6" autoAdjust="0"/>
    <p:restoredTop sz="86410"/>
  </p:normalViewPr>
  <p:slideViewPr>
    <p:cSldViewPr snapToGrid="0" snapToObjects="1">
      <p:cViewPr varScale="1">
        <p:scale>
          <a:sx n="102" d="100"/>
          <a:sy n="102" d="100"/>
        </p:scale>
        <p:origin x="22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ableStyles" Target="tableStyles.xml"/><Relationship Id="rId34" Type="http://schemas.microsoft.com/office/2016/11/relationships/changesInfo" Target="changesInfos/changesInfo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sha Lowe" userId="872a2589-7343-4c52-9e57-8547e4e7fdda" providerId="ADAL" clId="{CC019971-58B6-4095-A578-AD11E4A73ACE}"/>
    <pc:docChg chg="modSld">
      <pc:chgData name="Marsha Lowe" userId="872a2589-7343-4c52-9e57-8547e4e7fdda" providerId="ADAL" clId="{CC019971-58B6-4095-A578-AD11E4A73ACE}" dt="2022-03-28T15:30:25.301" v="0" actId="14826"/>
      <pc:docMkLst>
        <pc:docMk/>
      </pc:docMkLst>
      <pc:sldChg chg="modSp">
        <pc:chgData name="Marsha Lowe" userId="872a2589-7343-4c52-9e57-8547e4e7fdda" providerId="ADAL" clId="{CC019971-58B6-4095-A578-AD11E4A73ACE}" dt="2022-03-28T15:30:25.301" v="0" actId="14826"/>
        <pc:sldMkLst>
          <pc:docMk/>
          <pc:sldMk cId="0" sldId="282"/>
        </pc:sldMkLst>
        <pc:picChg chg="mod">
          <ac:chgData name="Marsha Lowe" userId="872a2589-7343-4c52-9e57-8547e4e7fdda" providerId="ADAL" clId="{CC019971-58B6-4095-A578-AD11E4A73ACE}" dt="2022-03-28T15:30:25.301" v="0" actId="14826"/>
          <ac:picMkLst>
            <pc:docMk/>
            <pc:sldMk cId="0" sldId="282"/>
            <ac:picMk id="24579" creationId="{36D723C7-C198-44C8-A07A-06E60133E56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2C04156-700C-489C-BB16-2FC99AE5F0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0662E1A-E770-4252-B5F7-6BA6BEC2D64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25A540-6E17-4575-9656-DDE48D3D76F5}" type="datetimeFigureOut">
              <a:rPr lang="en-US"/>
              <a:pPr>
                <a:defRPr/>
              </a:pPr>
              <a:t>3/30/22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90BEDD91-8760-45BB-B791-2557A75CEA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B48A3F6C-D755-4DEF-850B-1AA5BB1657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9B7A344-EAE0-4F73-99D8-42CFA2A4598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A3D5469-0748-4794-A948-EEE161D524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D349AA2-FF5F-4DAF-B1C8-63059FFDA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Relationship Id="rId3" Type="http://schemas.openxmlformats.org/officeDocument/2006/relationships/image" Target="../media/image10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Relationship Id="rId3" Type="http://schemas.openxmlformats.org/officeDocument/2006/relationships/image" Target="../media/image10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emf"/><Relationship Id="rId3" Type="http://schemas.openxmlformats.org/officeDocument/2006/relationships/image" Target="../media/image15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emf"/><Relationship Id="rId3" Type="http://schemas.openxmlformats.org/officeDocument/2006/relationships/image" Target="../media/image15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5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34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Titl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5E38A76-6C46-4AC3-838B-09F17D1046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8D1796F2-77AE-4A2C-A721-0310E856F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3403600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B76A6C09-3668-4B61-A7FF-759766406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5" y="2271713"/>
            <a:ext cx="360838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90061" y="4053469"/>
            <a:ext cx="7185660" cy="1798134"/>
          </a:xfrm>
          <a:prstGeom prst="rect">
            <a:avLst/>
          </a:prstGeom>
        </p:spPr>
        <p:txBody>
          <a:bodyPr/>
          <a:lstStyle>
            <a:lvl1pPr>
              <a:defRPr sz="42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290060" y="5956126"/>
            <a:ext cx="3745230" cy="284654"/>
          </a:xfrm>
          <a:prstGeom prst="rect">
            <a:avLst/>
          </a:prstGeom>
        </p:spPr>
        <p:txBody>
          <a:bodyPr/>
          <a:lstStyle>
            <a:lvl1pPr>
              <a:defRPr sz="15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4351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Title Imag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78F26B-CBEC-4A80-9F0C-27A3B4E9A3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A14B054D-FBEA-4BA8-83A1-4E3A19856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1701800"/>
            <a:ext cx="3535363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622472" y="3228109"/>
            <a:ext cx="5278582" cy="2493406"/>
          </a:xfrm>
          <a:prstGeom prst="rect">
            <a:avLst/>
          </a:prstGeom>
        </p:spPr>
        <p:txBody>
          <a:bodyPr/>
          <a:lstStyle>
            <a:lvl1pPr>
              <a:defRPr sz="42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622472" y="5956126"/>
            <a:ext cx="3745230" cy="284654"/>
          </a:xfrm>
          <a:prstGeom prst="rect">
            <a:avLst/>
          </a:prstGeom>
        </p:spPr>
        <p:txBody>
          <a:bodyPr/>
          <a:lstStyle>
            <a:lvl1pPr>
              <a:defRPr sz="15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8214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0" y="9018"/>
            <a:ext cx="3384000" cy="338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3563588" y="4338000"/>
            <a:ext cx="2518557" cy="252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50669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SUB Titl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5D0162-4F2A-47DC-9AF0-9774C4D8BA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CDB62D49-836E-4C58-BE3D-B23A4B18B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3403600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3170" y="2970534"/>
            <a:ext cx="7185660" cy="1798134"/>
          </a:xfrm>
          <a:prstGeom prst="rect">
            <a:avLst/>
          </a:prstGeom>
        </p:spPr>
        <p:txBody>
          <a:bodyPr/>
          <a:lstStyle>
            <a:lvl1pPr algn="ctr">
              <a:defRPr sz="34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15178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E7FAF7E4-CC9A-4E92-92A7-726F10AACD6E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5" y="624469"/>
            <a:ext cx="7491761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0" y="1109974"/>
            <a:ext cx="7491413" cy="46609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2D3C3C02-1AB7-4B97-916C-89C7178746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E378A-8FE0-4AD0-9DF4-421D6F26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157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Purpl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39FB99D0-4AC6-414D-B991-1737D121CC1F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5" y="624469"/>
            <a:ext cx="7491761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1" y="1109974"/>
            <a:ext cx="11172825" cy="4660900"/>
          </a:xfrm>
          <a:prstGeom prst="rect">
            <a:avLst/>
          </a:prstGeom>
        </p:spPr>
        <p:txBody>
          <a:bodyPr numCol="2" spcCol="540000"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0B894515-FAF0-4010-83CD-DCB670083FB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D3834-5E6C-49E7-B72A-D314B4879B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0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C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B59239C6-3114-4A5A-BF18-36E2E99BE639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70F391D-FD2C-4BB2-A7E3-C406506CE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636588"/>
            <a:ext cx="110363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Email:</a:t>
            </a:r>
          </a:p>
          <a:p>
            <a:pPr eaLnBrk="1" hangingPunct="1"/>
            <a:r>
              <a:rPr lang="en-GB" altLang="en-US" sz="2000" b="1">
                <a:solidFill>
                  <a:srgbClr val="6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info@librariesconnected.org.uk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Twitter:</a:t>
            </a:r>
          </a:p>
          <a:p>
            <a:pPr eaLnBrk="1" hangingPunct="1"/>
            <a:r>
              <a:rPr lang="en-GB" altLang="en-US" sz="2000" b="1">
                <a:solidFill>
                  <a:srgbClr val="6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@librariesconnected</a:t>
            </a:r>
            <a: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Website:</a:t>
            </a:r>
          </a:p>
          <a:p>
            <a:pPr eaLnBrk="1" hangingPunct="1"/>
            <a:r>
              <a:rPr lang="en-GB" altLang="en-US" sz="2000" b="1">
                <a:solidFill>
                  <a:srgbClr val="66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librariesconnected.org.uk</a:t>
            </a:r>
          </a:p>
          <a:p>
            <a:pPr eaLnBrk="1" hangingPunct="1"/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BA8B11C-4793-49A9-8BBF-BCABEB3CC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4592638"/>
            <a:ext cx="276225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E4F1F781-3CCB-48B9-AB15-603BA063DD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1E6BB-772E-4A46-8210-9D2C5173DF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832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Purp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8BCB00C-7773-4147-B68A-25248ABCADF8}"/>
              </a:ext>
            </a:extLst>
          </p:cNvPr>
          <p:cNvCxnSpPr/>
          <p:nvPr/>
        </p:nvCxnSpPr>
        <p:spPr>
          <a:xfrm>
            <a:off x="708025" y="6146800"/>
            <a:ext cx="567055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997700" y="0"/>
            <a:ext cx="51943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6" y="624469"/>
            <a:ext cx="5762764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1" y="1109974"/>
            <a:ext cx="5761989" cy="466090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Slide Number Placeholder 19">
            <a:extLst>
              <a:ext uri="{FF2B5EF4-FFF2-40B4-BE49-F238E27FC236}">
                <a16:creationId xmlns:a16="http://schemas.microsoft.com/office/drawing/2014/main" xmlns="" id="{5E9EAD65-4E0E-4BD2-8548-6D6BF2FE06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FC46B-A17B-4BF0-8F70-8E4A25CC9F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630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Purp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72789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C Titl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F6AF80E-2ED6-4F08-A6E6-4F4D5DDD713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774F8DD8-F01D-4AD5-B4EB-E2553F603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829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A0903946-39C9-49BA-8827-7463A46E0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5" y="2271713"/>
            <a:ext cx="360838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90061" y="4053469"/>
            <a:ext cx="7185660" cy="1798134"/>
          </a:xfrm>
          <a:prstGeom prst="rect">
            <a:avLst/>
          </a:prstGeom>
        </p:spPr>
        <p:txBody>
          <a:bodyPr/>
          <a:lstStyle>
            <a:lvl1pPr>
              <a:defRPr sz="42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290060" y="5956126"/>
            <a:ext cx="3745230" cy="284654"/>
          </a:xfrm>
          <a:prstGeom prst="rect">
            <a:avLst/>
          </a:prstGeom>
        </p:spPr>
        <p:txBody>
          <a:bodyPr/>
          <a:lstStyle>
            <a:lvl1pPr>
              <a:defRPr sz="15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8885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C Title Imag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245CFC3-9FD6-448A-A7A6-4E01DD5477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80144992-4B9C-4E4C-B686-AC6BBEEEC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1701800"/>
            <a:ext cx="3535363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622472" y="3228109"/>
            <a:ext cx="5278582" cy="2493406"/>
          </a:xfrm>
          <a:prstGeom prst="rect">
            <a:avLst/>
          </a:prstGeom>
        </p:spPr>
        <p:txBody>
          <a:bodyPr/>
          <a:lstStyle>
            <a:lvl1pPr>
              <a:defRPr sz="42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622472" y="5956126"/>
            <a:ext cx="3745230" cy="284654"/>
          </a:xfrm>
          <a:prstGeom prst="rect">
            <a:avLst/>
          </a:prstGeom>
        </p:spPr>
        <p:txBody>
          <a:bodyPr/>
          <a:lstStyle>
            <a:lvl1pPr>
              <a:defRPr sz="15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8214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0" y="9018"/>
            <a:ext cx="3384000" cy="338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3563588" y="4338000"/>
            <a:ext cx="2518557" cy="252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4941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1D805A7-2218-410E-B89B-FD39D35796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6B5E35F2-3FFF-4D46-91FB-09C7FBAE8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829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E6F6C4D0-5A65-485A-AC0C-F4A0FF631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5" y="2271713"/>
            <a:ext cx="360838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90061" y="4053469"/>
            <a:ext cx="7185660" cy="1798134"/>
          </a:xfrm>
          <a:prstGeom prst="rect">
            <a:avLst/>
          </a:prstGeom>
        </p:spPr>
        <p:txBody>
          <a:bodyPr/>
          <a:lstStyle>
            <a:lvl1pPr>
              <a:defRPr sz="42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290060" y="5956126"/>
            <a:ext cx="3745230" cy="284654"/>
          </a:xfrm>
          <a:prstGeom prst="rect">
            <a:avLst/>
          </a:prstGeom>
        </p:spPr>
        <p:txBody>
          <a:bodyPr/>
          <a:lstStyle>
            <a:lvl1pPr>
              <a:defRPr sz="15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68106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SUB Titl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78F5114-6E2E-4887-84CB-C5D4267F02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0E48FE81-4A60-45B3-A0CC-644033E52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829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3170" y="2970534"/>
            <a:ext cx="7185660" cy="1798134"/>
          </a:xfrm>
          <a:prstGeom prst="rect">
            <a:avLst/>
          </a:prstGeom>
        </p:spPr>
        <p:txBody>
          <a:bodyPr/>
          <a:lstStyle>
            <a:lvl1pPr algn="ctr">
              <a:defRPr sz="34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54572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RE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42EAE969-689A-4062-99E6-877E2CF87B2F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5" y="624469"/>
            <a:ext cx="7491761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0" y="1109974"/>
            <a:ext cx="7491413" cy="46609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C9EB7523-84BF-4E49-B7FE-92BF8EBA8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58DCB-87C4-45B7-A950-E718F0FE0E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269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Red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7655F4D4-5BF2-4327-8330-1EB86CB349EE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5" y="624469"/>
            <a:ext cx="7491761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1" y="1109974"/>
            <a:ext cx="11172825" cy="4660900"/>
          </a:xfrm>
          <a:prstGeom prst="rect">
            <a:avLst/>
          </a:prstGeom>
        </p:spPr>
        <p:txBody>
          <a:bodyPr numCol="2" spcCol="540000"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E1F4B608-C314-481A-B3D3-4C086AFD8F0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EF1B-25E0-4BBB-84D4-1E447CB537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230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C Red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0FFA4030-F031-41C3-A168-4F2F78D8E555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14B401C-C4B5-48B6-8091-DD5EEABA2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636588"/>
            <a:ext cx="110363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Email:</a:t>
            </a:r>
          </a:p>
          <a:p>
            <a:pPr eaLnBrk="1" hangingPunct="1"/>
            <a:r>
              <a:rPr lang="en-GB" altLang="en-US" sz="2000" b="1">
                <a:solidFill>
                  <a:srgbClr val="B845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info@librariesconnected.org.uk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Twitter:</a:t>
            </a:r>
          </a:p>
          <a:p>
            <a:pPr eaLnBrk="1" hangingPunct="1"/>
            <a:r>
              <a:rPr lang="en-GB" altLang="en-US" sz="2000" b="1">
                <a:solidFill>
                  <a:srgbClr val="B845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@librariesconnected</a:t>
            </a:r>
            <a: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Website:</a:t>
            </a:r>
          </a:p>
          <a:p>
            <a:pPr eaLnBrk="1" hangingPunct="1"/>
            <a:r>
              <a:rPr lang="en-GB" altLang="en-US" sz="2000" b="1">
                <a:solidFill>
                  <a:srgbClr val="B845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librariesconnected.org.uk</a:t>
            </a:r>
          </a:p>
          <a:p>
            <a:pPr eaLnBrk="1" hangingPunct="1"/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8D5D467-2EE9-4D6B-9466-B2CC13A39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702175"/>
            <a:ext cx="276225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406F1609-D971-4597-8345-B4D00402E64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A433A-8BCF-4E42-94EB-E444CB0BA7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61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Re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E7828EB-9C83-4187-92C3-7C6015D5052A}"/>
              </a:ext>
            </a:extLst>
          </p:cNvPr>
          <p:cNvCxnSpPr/>
          <p:nvPr/>
        </p:nvCxnSpPr>
        <p:spPr>
          <a:xfrm>
            <a:off x="708025" y="6146800"/>
            <a:ext cx="567055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997700" y="0"/>
            <a:ext cx="51943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6" y="624469"/>
            <a:ext cx="5762764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1" y="1109974"/>
            <a:ext cx="5761989" cy="4660900"/>
          </a:xfrm>
          <a:prstGeom prst="rect">
            <a:avLst/>
          </a:prstGeom>
        </p:spPr>
        <p:txBody>
          <a:bodyPr wrap="square"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Slide Number Placeholder 19">
            <a:extLst>
              <a:ext uri="{FF2B5EF4-FFF2-40B4-BE49-F238E27FC236}">
                <a16:creationId xmlns:a16="http://schemas.microsoft.com/office/drawing/2014/main" xmlns="" id="{6975221C-C438-462C-AD18-776DDD7114E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1ED0F-DE47-47E4-9696-74721FF607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07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Re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597546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291E2DF-655F-AE42-B592-DA89769C89DF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FD6B6-DDC2-2D49-8219-ECA31F957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039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 film text box ed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3406" y="2923481"/>
            <a:ext cx="8807753" cy="3495031"/>
          </a:xfrm>
          <a:prstGeom prst="rect">
            <a:avLst/>
          </a:prstGeom>
          <a:solidFill>
            <a:schemeClr val="bg1"/>
          </a:solidFill>
          <a:ln w="25400" cap="rnd">
            <a:solidFill>
              <a:srgbClr val="561C9B"/>
            </a:solidFill>
            <a:prstDash val="sysDot"/>
          </a:ln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1600"/>
              </a:spcAft>
              <a:buFontTx/>
              <a:buNone/>
              <a:defRPr sz="1867" baseline="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400">
                <a:latin typeface="Arial"/>
                <a:cs typeface="Arial"/>
              </a:defRPr>
            </a:lvl4pPr>
            <a:lvl5pPr>
              <a:defRPr sz="2400">
                <a:latin typeface="Arial"/>
                <a:cs typeface="Arial"/>
              </a:defRPr>
            </a:lvl5pPr>
          </a:lstStyle>
          <a:p>
            <a:pPr lvl="0"/>
            <a:r>
              <a:rPr lang="en-GB" dirty="0" smtClean="0"/>
              <a:t>Tell us what you think</a:t>
            </a:r>
            <a:r>
              <a:rPr lang="mr-IN" dirty="0" smtClean="0"/>
              <a:t>…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0010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6990063" y="2923481"/>
            <a:ext cx="4026672" cy="3495031"/>
          </a:xfrm>
          <a:prstGeom prst="rect">
            <a:avLst/>
          </a:prstGeom>
          <a:solidFill>
            <a:schemeClr val="bg1">
              <a:alpha val="50000"/>
            </a:schemeClr>
          </a:solidFill>
          <a:ln w="25400" cap="rnd">
            <a:solidFill>
              <a:srgbClr val="561C9B"/>
            </a:solidFill>
            <a:prstDash val="sysDot"/>
          </a:ln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1600"/>
              </a:spcAft>
              <a:buFontTx/>
              <a:buNone/>
              <a:defRPr sz="1867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400">
                <a:latin typeface="Arial"/>
                <a:cs typeface="Arial"/>
              </a:defRPr>
            </a:lvl4pPr>
            <a:lvl5pPr>
              <a:defRPr sz="2400">
                <a:latin typeface="Arial"/>
                <a:cs typeface="Arial"/>
              </a:defRPr>
            </a:lvl5pPr>
          </a:lstStyle>
          <a:p>
            <a:pPr lvl="0"/>
            <a:r>
              <a:rPr lang="en-GB" dirty="0" smtClean="0"/>
              <a:t>+ anything else write down here</a:t>
            </a:r>
            <a:r>
              <a:rPr lang="mr-IN" dirty="0" smtClean="0"/>
              <a:t>…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109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Title Imag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6CC4C70-7015-4257-9F47-1104CE6502F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263E66E4-08FA-4885-97DE-9BE50ED8F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1701800"/>
            <a:ext cx="3535363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622472" y="3228109"/>
            <a:ext cx="5278582" cy="2493406"/>
          </a:xfrm>
          <a:prstGeom prst="rect">
            <a:avLst/>
          </a:prstGeom>
        </p:spPr>
        <p:txBody>
          <a:bodyPr/>
          <a:lstStyle>
            <a:lvl1pPr>
              <a:defRPr sz="42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6622472" y="5956126"/>
            <a:ext cx="3745230" cy="284654"/>
          </a:xfrm>
          <a:prstGeom prst="rect">
            <a:avLst/>
          </a:prstGeom>
        </p:spPr>
        <p:txBody>
          <a:bodyPr/>
          <a:lstStyle>
            <a:lvl1pPr>
              <a:defRPr sz="15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8214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0" y="9018"/>
            <a:ext cx="3384000" cy="338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3563588" y="4338000"/>
            <a:ext cx="2518557" cy="252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9611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SUB 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A6FC521-41D2-409D-B048-1277AE5941F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194563D4-75B7-4074-969B-B14E8E5E5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829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3170" y="2970534"/>
            <a:ext cx="7185660" cy="1798134"/>
          </a:xfrm>
          <a:prstGeom prst="rect">
            <a:avLst/>
          </a:prstGeom>
        </p:spPr>
        <p:txBody>
          <a:bodyPr/>
          <a:lstStyle>
            <a:lvl1pPr algn="ctr">
              <a:defRPr sz="3400" b="1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711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0A65C503-8CF7-44E9-9C6A-69E9F3F1C921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5" y="624469"/>
            <a:ext cx="7491761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0" y="1109974"/>
            <a:ext cx="7491413" cy="46609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53D9DC10-D504-45A4-BBC5-89C9BA06D6F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F1F48-8024-4255-BF89-206796953F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27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Green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556F3B89-837A-4E5E-A2DA-FC7D52CEEF35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5" y="624469"/>
            <a:ext cx="7491761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1" y="1109974"/>
            <a:ext cx="11172825" cy="4660900"/>
          </a:xfrm>
          <a:prstGeom prst="rect">
            <a:avLst/>
          </a:prstGeom>
        </p:spPr>
        <p:txBody>
          <a:bodyPr numCol="2" spcCol="540000"/>
          <a:lstStyle>
            <a:lvl1pPr marL="0" indent="0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C790D55D-DAEF-47A7-9B29-1495657185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E0E10-03A8-4B7B-93BE-C127F861C2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77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1FFBCC9D-8FD2-4E98-8985-19676DC1D5E9}"/>
              </a:ext>
            </a:extLst>
          </p:cNvPr>
          <p:cNvCxnSpPr/>
          <p:nvPr/>
        </p:nvCxnSpPr>
        <p:spPr>
          <a:xfrm>
            <a:off x="708025" y="6146800"/>
            <a:ext cx="100933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1AE2379-BD18-44DB-B341-283CF2D78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636588"/>
            <a:ext cx="110363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Email:</a:t>
            </a:r>
          </a:p>
          <a:p>
            <a:pPr eaLnBrk="1" hangingPunct="1"/>
            <a:r>
              <a:rPr lang="en-GB" altLang="en-US" sz="2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info@librariesconnected.org.uk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Twitter:</a:t>
            </a:r>
          </a:p>
          <a:p>
            <a:pPr eaLnBrk="1" hangingPunct="1"/>
            <a:r>
              <a:rPr lang="en-GB" altLang="en-US" sz="2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@libsconnected</a:t>
            </a:r>
            <a: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Website:</a:t>
            </a:r>
          </a:p>
          <a:p>
            <a:pPr eaLnBrk="1" hangingPunct="1"/>
            <a:r>
              <a:rPr lang="en-GB" altLang="en-US" sz="2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librariesconnected.org.uk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58D6D33-D130-4322-80BB-E456C100F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4592638"/>
            <a:ext cx="276225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Slide Number Placeholder 19">
            <a:extLst>
              <a:ext uri="{FF2B5EF4-FFF2-40B4-BE49-F238E27FC236}">
                <a16:creationId xmlns:a16="http://schemas.microsoft.com/office/drawing/2014/main" xmlns="" id="{7EB651E6-2672-408F-B0B2-607E0F280A1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8C2C8-0EF8-4F9E-9C26-5DFFDDE86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073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Gree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C8BFC95-D513-441E-AEF6-65A018C86FDB}"/>
              </a:ext>
            </a:extLst>
          </p:cNvPr>
          <p:cNvCxnSpPr/>
          <p:nvPr/>
        </p:nvCxnSpPr>
        <p:spPr>
          <a:xfrm>
            <a:off x="708025" y="6146800"/>
            <a:ext cx="567055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997700" y="0"/>
            <a:ext cx="51943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76" y="624469"/>
            <a:ext cx="5762764" cy="412594"/>
          </a:xfrm>
          <a:prstGeom prst="rect">
            <a:avLst/>
          </a:prstGeom>
        </p:spPr>
        <p:txBody>
          <a:bodyPr/>
          <a:lstStyle>
            <a:lvl1pPr>
              <a:defRPr sz="2500" b="1" i="0" baseline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15951" y="1109974"/>
            <a:ext cx="5761989" cy="4660900"/>
          </a:xfrm>
          <a:prstGeom prst="rect">
            <a:avLst/>
          </a:prstGeom>
        </p:spPr>
        <p:txBody>
          <a:bodyPr wrap="square"/>
          <a:lstStyle>
            <a:lvl1pPr marL="0" indent="0" algn="l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Slide Number Placeholder 19">
            <a:extLst>
              <a:ext uri="{FF2B5EF4-FFF2-40B4-BE49-F238E27FC236}">
                <a16:creationId xmlns:a16="http://schemas.microsoft.com/office/drawing/2014/main" xmlns="" id="{7674B41C-5A96-4557-87E4-75FADA4C393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28650" y="6135688"/>
            <a:ext cx="9223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E48EE-4144-48B1-B7C6-751CCE593F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75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 Gree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1195050" y="5861531"/>
            <a:ext cx="594000" cy="594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37355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19577E80-62BB-4F37-A11C-9F83D14A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" y="5486400"/>
            <a:ext cx="9223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 b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A5788796-45AE-4358-A6E4-F6BFD837F7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  <p:sldLayoutId id="2147483769" r:id="rId20"/>
    <p:sldLayoutId id="2147483770" r:id="rId21"/>
    <p:sldLayoutId id="2147483771" r:id="rId22"/>
    <p:sldLayoutId id="2147483772" r:id="rId23"/>
    <p:sldLayoutId id="2147483773" r:id="rId24"/>
    <p:sldLayoutId id="2147483774" r:id="rId25"/>
    <p:sldLayoutId id="2147483775" r:id="rId26"/>
    <p:sldLayoutId id="2147483776" r:id="rId27"/>
    <p:sldLayoutId id="2147483777" r:id="rId28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5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6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6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7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75.emf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5.png"/><Relationship Id="rId12" Type="http://schemas.openxmlformats.org/officeDocument/2006/relationships/image" Target="../media/image86.png"/><Relationship Id="rId13" Type="http://schemas.openxmlformats.org/officeDocument/2006/relationships/image" Target="../media/image87.png"/><Relationship Id="rId14" Type="http://schemas.openxmlformats.org/officeDocument/2006/relationships/image" Target="../media/image88.png"/><Relationship Id="rId15" Type="http://schemas.openxmlformats.org/officeDocument/2006/relationships/image" Target="../media/image89.pn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76.emf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0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9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9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9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9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8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9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9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9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0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0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1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4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Relationship Id="rId11" Type="http://schemas.openxmlformats.org/officeDocument/2006/relationships/image" Target="../media/image52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xmlns="" id="{6C060400-F83D-417A-8400-169509F027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623050" y="3227388"/>
            <a:ext cx="5278438" cy="2493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TT Norms" panose="02000803040000020004" pitchFamily="50" charset="0"/>
                <a:cs typeface="Arial" panose="020B0604020202020204" pitchFamily="34" charset="0"/>
              </a:rPr>
              <a:t>Film Briefing Template </a:t>
            </a:r>
            <a:br>
              <a:rPr lang="en-US" altLang="en-US" dirty="0" smtClean="0">
                <a:latin typeface="TT Norms" panose="02000803040000020004" pitchFamily="50" charset="0"/>
                <a:cs typeface="Arial" panose="020B0604020202020204" pitchFamily="34" charset="0"/>
              </a:rPr>
            </a:br>
            <a:r>
              <a:rPr lang="en-US" altLang="en-US" dirty="0" smtClean="0">
                <a:latin typeface="TT Norms" panose="02000803040000020004" pitchFamily="50" charset="0"/>
                <a:cs typeface="Arial" panose="020B0604020202020204" pitchFamily="34" charset="0"/>
              </a:rPr>
              <a:t/>
            </a:r>
            <a:br>
              <a:rPr lang="en-US" altLang="en-US" dirty="0" smtClean="0">
                <a:latin typeface="TT Norms" panose="02000803040000020004" pitchFamily="50" charset="0"/>
                <a:cs typeface="Arial" panose="020B0604020202020204" pitchFamily="34" charset="0"/>
              </a:rPr>
            </a:br>
            <a:r>
              <a:rPr lang="en-US" altLang="en-US" sz="2000" dirty="0" smtClean="0">
                <a:latin typeface="TT Norms" panose="02000803040000020004" pitchFamily="50" charset="0"/>
                <a:cs typeface="Arial" panose="020B0604020202020204" pitchFamily="34" charset="0"/>
              </a:rPr>
              <a:t>For use with your own team or </a:t>
            </a:r>
            <a:br>
              <a:rPr lang="en-US" altLang="en-US" sz="2000" dirty="0" smtClean="0">
                <a:latin typeface="TT Norms" panose="02000803040000020004" pitchFamily="50" charset="0"/>
                <a:cs typeface="Arial" panose="020B0604020202020204" pitchFamily="34" charset="0"/>
              </a:rPr>
            </a:br>
            <a:r>
              <a:rPr lang="en-US" altLang="en-US" sz="2000" dirty="0" smtClean="0">
                <a:latin typeface="TT Norms" panose="02000803040000020004" pitchFamily="50" charset="0"/>
                <a:cs typeface="Arial" panose="020B0604020202020204" pitchFamily="34" charset="0"/>
              </a:rPr>
              <a:t>with film agencies</a:t>
            </a:r>
            <a:endParaRPr lang="en-US" altLang="en-US" sz="2000" dirty="0">
              <a:latin typeface="TT Norms" panose="02000803040000020004" pitchFamily="50" charset="0"/>
              <a:cs typeface="Arial" panose="020B0604020202020204" pitchFamily="34" charset="0"/>
            </a:endParaRPr>
          </a:p>
        </p:txBody>
      </p:sp>
      <p:pic>
        <p:nvPicPr>
          <p:cNvPr id="24579" name="Picture 3">
            <a:extLst>
              <a:ext uri="{FF2B5EF4-FFF2-40B4-BE49-F238E27FC236}">
                <a16:creationId xmlns:a16="http://schemas.microsoft.com/office/drawing/2014/main" xmlns="" id="{36D723C7-C198-44C8-A07A-06E60133E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0239062" y="6042025"/>
            <a:ext cx="1600827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xmlns="" id="{43DB70FF-C762-4BAF-AF81-E57C459845D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25670" r="15164"/>
          <a:stretch/>
        </p:blipFill>
        <p:spPr>
          <a:xfrm>
            <a:off x="14288" y="9525"/>
            <a:ext cx="6081712" cy="6858000"/>
          </a:xfrm>
        </p:spPr>
      </p:pic>
      <p:sp>
        <p:nvSpPr>
          <p:cNvPr id="24581" name="Picture Placeholder 4">
            <a:extLst>
              <a:ext uri="{FF2B5EF4-FFF2-40B4-BE49-F238E27FC236}">
                <a16:creationId xmlns:a16="http://schemas.microsoft.com/office/drawing/2014/main" xmlns="" id="{C5353A39-24DB-4667-9446-9CB72068112B}"/>
              </a:ext>
            </a:extLst>
          </p:cNvPr>
          <p:cNvSpPr>
            <a:spLocks noGrp="1" noChangeArrowheads="1"/>
          </p:cNvSpPr>
          <p:nvPr>
            <p:ph type="pic" sz="quarter" idx="14"/>
          </p:nvPr>
        </p:nvSpPr>
        <p:spPr bwMode="auto">
          <a:xfrm>
            <a:off x="0" y="9525"/>
            <a:ext cx="3384550" cy="3382963"/>
          </a:xfrm>
          <a:blipFill dpi="0" rotWithShape="1">
            <a:srcRect/>
          </a:blip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67" y="1933241"/>
            <a:ext cx="2352000" cy="1346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00" y="1931493"/>
            <a:ext cx="2352000" cy="1350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367" y="1931493"/>
            <a:ext cx="2352000" cy="1350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67" y="3394109"/>
            <a:ext cx="2352000" cy="1350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00" y="3395857"/>
            <a:ext cx="2352000" cy="13466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367" y="3394109"/>
            <a:ext cx="2352000" cy="1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31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469" y="3040464"/>
            <a:ext cx="2351999" cy="1352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49" y="3040464"/>
            <a:ext cx="2345905" cy="1352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16" y="3040464"/>
            <a:ext cx="2345905" cy="13527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65" y="3040464"/>
            <a:ext cx="2345905" cy="13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346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468" y="3043511"/>
            <a:ext cx="2352000" cy="1346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501" y="3041762"/>
            <a:ext cx="2352000" cy="1350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68" y="3041762"/>
            <a:ext cx="2352000" cy="1350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817" y="3041762"/>
            <a:ext cx="2352000" cy="1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8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468" y="3040464"/>
            <a:ext cx="2352000" cy="1352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501" y="3040464"/>
            <a:ext cx="2352000" cy="1352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16" y="4479797"/>
            <a:ext cx="2345905" cy="1352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465" y="4479797"/>
            <a:ext cx="2345905" cy="1352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469" y="3040464"/>
            <a:ext cx="2351999" cy="1352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49" y="3040464"/>
            <a:ext cx="2345905" cy="135270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83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336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739" y="5281084"/>
            <a:ext cx="6399861" cy="113742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Q12 A_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34" y="1761069"/>
            <a:ext cx="2066135" cy="1001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39" y="1761069"/>
            <a:ext cx="2059757" cy="10011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36" y="1761069"/>
            <a:ext cx="2059757" cy="10011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466" y="1761068"/>
            <a:ext cx="2066135" cy="10011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236" y="1761069"/>
            <a:ext cx="2059757" cy="10011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34" y="2874435"/>
            <a:ext cx="2066135" cy="10011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39" y="2874435"/>
            <a:ext cx="2059757" cy="10011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36" y="2874435"/>
            <a:ext cx="2059757" cy="10011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466" y="2874435"/>
            <a:ext cx="2066135" cy="10011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236" y="2874435"/>
            <a:ext cx="2059757" cy="10011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39" y="3994151"/>
            <a:ext cx="2059757" cy="100118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349" y="3994151"/>
            <a:ext cx="2066135" cy="10011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654" y="3994151"/>
            <a:ext cx="2059757" cy="100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33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439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98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99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2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113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09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69" y="3040464"/>
            <a:ext cx="2351999" cy="1352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549" y="3040464"/>
            <a:ext cx="2345905" cy="1352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916" y="3040464"/>
            <a:ext cx="2345905" cy="13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4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68" y="2556677"/>
            <a:ext cx="2352000" cy="1346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1" y="2554929"/>
            <a:ext cx="2352000" cy="1350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868" y="2554929"/>
            <a:ext cx="2352000" cy="1350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501" y="4026166"/>
            <a:ext cx="2352000" cy="1350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535" y="4027915"/>
            <a:ext cx="2352000" cy="134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513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1152" y="3323167"/>
            <a:ext cx="6842077" cy="3191365"/>
          </a:xfrm>
          <a:prstGeom prst="rect">
            <a:avLst/>
          </a:prstGeom>
          <a:solidFill>
            <a:srgbClr val="561C9B"/>
          </a:solidFill>
          <a:ln>
            <a:noFill/>
          </a:ln>
          <a:effectLst>
            <a:outerShdw blurRad="50800" dist="50800" dir="5400000" algn="ctr" rotWithShape="0">
              <a:srgbClr val="572C9C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86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4429" y="3196167"/>
            <a:ext cx="8807753" cy="3233628"/>
          </a:xfrm>
        </p:spPr>
        <p:txBody>
          <a:bodyPr>
            <a:normAutofit/>
          </a:bodyPr>
          <a:lstStyle/>
          <a:p>
            <a:r>
              <a:rPr lang="en-US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5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67" y="1930195"/>
            <a:ext cx="2352000" cy="13527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748" y="1930195"/>
            <a:ext cx="2345905" cy="135270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114" y="1930195"/>
            <a:ext cx="2345905" cy="13527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14" y="3392811"/>
            <a:ext cx="2345905" cy="135270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1" y="3392811"/>
            <a:ext cx="2351999" cy="135270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114" y="3392811"/>
            <a:ext cx="2345905" cy="135270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14" y="4853311"/>
            <a:ext cx="2345905" cy="135270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1" y="4853311"/>
            <a:ext cx="2351999" cy="135270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114" y="4853311"/>
            <a:ext cx="2345905" cy="13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7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27460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1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286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67" y="1933241"/>
            <a:ext cx="2352000" cy="1346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700" y="1931493"/>
            <a:ext cx="2352000" cy="1350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067" y="1931493"/>
            <a:ext cx="2352000" cy="1350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67" y="3394109"/>
            <a:ext cx="2352000" cy="1350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700" y="3395857"/>
            <a:ext cx="2352000" cy="13466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067" y="3394109"/>
            <a:ext cx="2352000" cy="13501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67" y="4854609"/>
            <a:ext cx="2352000" cy="13501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700" y="4856357"/>
            <a:ext cx="2352000" cy="13466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067" y="4854609"/>
            <a:ext cx="2352000" cy="1350108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8403166" y="1930195"/>
            <a:ext cx="2995084" cy="419755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67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06" y="3196167"/>
            <a:ext cx="8807753" cy="32223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526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 Film briefing prompts PPT read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67" y="2318320"/>
            <a:ext cx="2352000" cy="1346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00" y="2316571"/>
            <a:ext cx="2352000" cy="1350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367" y="2316571"/>
            <a:ext cx="2352000" cy="1350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67" y="3779187"/>
            <a:ext cx="2352000" cy="1350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00" y="3780936"/>
            <a:ext cx="2352000" cy="13466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367" y="3779187"/>
            <a:ext cx="2352000" cy="13501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67" y="5241436"/>
            <a:ext cx="2352000" cy="13466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00" y="5239687"/>
            <a:ext cx="2352000" cy="1350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367" y="5239687"/>
            <a:ext cx="2352000" cy="13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34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raries Connected">
      <a:dk1>
        <a:srgbClr val="575756"/>
      </a:dk1>
      <a:lt1>
        <a:srgbClr val="FEFFFF"/>
      </a:lt1>
      <a:dk2>
        <a:srgbClr val="878787"/>
      </a:dk2>
      <a:lt2>
        <a:srgbClr val="E7E6E6"/>
      </a:lt2>
      <a:accent1>
        <a:srgbClr val="0D7C7C"/>
      </a:accent1>
      <a:accent2>
        <a:srgbClr val="CCE5D0"/>
      </a:accent2>
      <a:accent3>
        <a:srgbClr val="664194"/>
      </a:accent3>
      <a:accent4>
        <a:srgbClr val="F4AC95"/>
      </a:accent4>
      <a:accent5>
        <a:srgbClr val="B8454F"/>
      </a:accent5>
      <a:accent6>
        <a:srgbClr val="FBDAA6"/>
      </a:accent6>
      <a:hlink>
        <a:srgbClr val="FF00FF"/>
      </a:hlink>
      <a:folHlink>
        <a:srgbClr val="FF00F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E433235-6405-40C0-B079-248DA40B90A8}" vid="{4CD99A84-1F27-4B54-8685-16AE87D7D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26A2498775AB4CAD2DE323C2CB560A" ma:contentTypeVersion="13" ma:contentTypeDescription="Create a new document." ma:contentTypeScope="" ma:versionID="4187b05d22df6a4e8fc73a3b739fe880">
  <xsd:schema xmlns:xsd="http://www.w3.org/2001/XMLSchema" xmlns:xs="http://www.w3.org/2001/XMLSchema" xmlns:p="http://schemas.microsoft.com/office/2006/metadata/properties" xmlns:ns2="ad933be1-d37f-4ef3-b2ba-721e4e1b8c67" xmlns:ns3="6faff7b4-04ae-4f6e-a3f7-dc47e359c8dd" targetNamespace="http://schemas.microsoft.com/office/2006/metadata/properties" ma:root="true" ma:fieldsID="5498c8065e52ba0003ac60907f87108d" ns2:_="" ns3:_="">
    <xsd:import namespace="ad933be1-d37f-4ef3-b2ba-721e4e1b8c67"/>
    <xsd:import namespace="6faff7b4-04ae-4f6e-a3f7-dc47e359c8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933be1-d37f-4ef3-b2ba-721e4e1b8c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aff7b4-04ae-4f6e-a3f7-dc47e359c8d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2D3D67-520E-4EE7-8E0D-D456171DA3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3EA186-5554-4CC2-9F0E-EFFF87F3B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933be1-d37f-4ef3-b2ba-721e4e1b8c67"/>
    <ds:schemaRef ds:uri="6faff7b4-04ae-4f6e-a3f7-dc47e359c8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8DBAB9-B769-43EB-8B80-4600359C243E}">
  <ds:schemaRefs>
    <ds:schemaRef ds:uri="ad933be1-d37f-4ef3-b2ba-721e4e1b8c67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6faff7b4-04ae-4f6e-a3f7-dc47e359c8d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 Powerpoint ACE logo</Template>
  <TotalTime>7</TotalTime>
  <Words>4</Words>
  <Application>Microsoft Macintosh PowerPoint</Application>
  <PresentationFormat>Widescreen</PresentationFormat>
  <Paragraphs>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Calibri Light</vt:lpstr>
      <vt:lpstr>TT Norms</vt:lpstr>
      <vt:lpstr>Arial</vt:lpstr>
      <vt:lpstr>Office Theme</vt:lpstr>
      <vt:lpstr>Film Briefing Template   For use with your own team or  with film agencies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 Briefing Template   For use with your own team or  with film agencies</dc:title>
  <dc:subject/>
  <dc:creator>Clare Dickinson</dc:creator>
  <cp:keywords/>
  <dc:description/>
  <cp:lastModifiedBy>Clare Dickinson</cp:lastModifiedBy>
  <cp:revision>1</cp:revision>
  <dcterms:created xsi:type="dcterms:W3CDTF">2022-03-30T08:38:07Z</dcterms:created>
  <dcterms:modified xsi:type="dcterms:W3CDTF">2022-03-30T08:46:05Z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0x0101008B26A2498775AB4CAD2DE323C2CB560A</vt:lpwstr>
  </property>
</Properties>
</file>