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1" r:id="rId5"/>
    <p:sldId id="262" r:id="rId6"/>
    <p:sldId id="277" r:id="rId7"/>
    <p:sldId id="278" r:id="rId8"/>
    <p:sldId id="270" r:id="rId9"/>
    <p:sldId id="273" r:id="rId10"/>
    <p:sldId id="291" r:id="rId11"/>
    <p:sldId id="294"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1pPr>
    <a:lvl2pPr marL="0" marR="0" indent="2286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2pPr>
    <a:lvl3pPr marL="0" marR="0" indent="4572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3pPr>
    <a:lvl4pPr marL="0" marR="0" indent="6858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4pPr>
    <a:lvl5pPr marL="0" marR="0" indent="9144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5pPr>
    <a:lvl6pPr marL="0" marR="0" indent="11430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6pPr>
    <a:lvl7pPr marL="0" marR="0" indent="13716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7pPr>
    <a:lvl8pPr marL="0" marR="0" indent="16002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8pPr>
    <a:lvl9pPr marL="0" marR="0" indent="182880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solidFill>
                <a:srgbClr val="000000"/>
              </a:solidFill>
              <a:prstDash val="solid"/>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000000"/>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1">
              <a:hueOff val="114395"/>
              <a:lumOff val="-2497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61"/>
    <p:restoredTop sz="94699"/>
  </p:normalViewPr>
  <p:slideViewPr>
    <p:cSldViewPr snapToGrid="0" snapToObjects="1" showGuides="1">
      <p:cViewPr varScale="1">
        <p:scale>
          <a:sx n="66" d="100"/>
          <a:sy n="66" d="100"/>
        </p:scale>
        <p:origin x="256" y="368"/>
      </p:cViewPr>
      <p:guideLst>
        <p:guide orient="horz" pos="4320"/>
        <p:guide pos="76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7" name="Shape 637"/>
          <p:cNvSpPr>
            <a:spLocks noGrp="1" noRot="1" noChangeAspect="1"/>
          </p:cNvSpPr>
          <p:nvPr>
            <p:ph type="sldImg"/>
          </p:nvPr>
        </p:nvSpPr>
        <p:spPr>
          <a:xfrm>
            <a:off x="1143000" y="685800"/>
            <a:ext cx="4572000" cy="3429000"/>
          </a:xfrm>
          <a:prstGeom prst="rect">
            <a:avLst/>
          </a:prstGeom>
        </p:spPr>
        <p:txBody>
          <a:bodyPr/>
          <a:lstStyle/>
          <a:p>
            <a:endParaRPr/>
          </a:p>
        </p:txBody>
      </p:sp>
      <p:sp>
        <p:nvSpPr>
          <p:cNvPr id="638" name="Shape 6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defTabSz="457200" latinLnBrk="0">
      <a:defRPr sz="2200">
        <a:latin typeface="Lucida Grande"/>
        <a:ea typeface="Lucida Grande"/>
        <a:cs typeface="Lucida Grande"/>
        <a:sym typeface="Lucida Grande"/>
      </a:defRPr>
    </a:lvl2pPr>
    <a:lvl3pPr defTabSz="457200" latinLnBrk="0">
      <a:defRPr sz="2200">
        <a:latin typeface="Lucida Grande"/>
        <a:ea typeface="Lucida Grande"/>
        <a:cs typeface="Lucida Grande"/>
        <a:sym typeface="Lucida Grande"/>
      </a:defRPr>
    </a:lvl3pPr>
    <a:lvl4pPr defTabSz="457200" latinLnBrk="0">
      <a:defRPr sz="2200">
        <a:latin typeface="Lucida Grande"/>
        <a:ea typeface="Lucida Grande"/>
        <a:cs typeface="Lucida Grande"/>
        <a:sym typeface="Lucida Grande"/>
      </a:defRPr>
    </a:lvl4pPr>
    <a:lvl5pPr defTabSz="457200" latinLnBrk="0">
      <a:defRPr sz="2200">
        <a:latin typeface="Lucida Grande"/>
        <a:ea typeface="Lucida Grande"/>
        <a:cs typeface="Lucida Grande"/>
        <a:sym typeface="Lucida Grande"/>
      </a:defRPr>
    </a:lvl5pPr>
    <a:lvl6pPr defTabSz="457200" latinLnBrk="0">
      <a:defRPr sz="2200">
        <a:latin typeface="Lucida Grande"/>
        <a:ea typeface="Lucida Grande"/>
        <a:cs typeface="Lucida Grande"/>
        <a:sym typeface="Lucida Grande"/>
      </a:defRPr>
    </a:lvl6pPr>
    <a:lvl7pPr defTabSz="457200" latinLnBrk="0">
      <a:defRPr sz="2200">
        <a:latin typeface="Lucida Grande"/>
        <a:ea typeface="Lucida Grande"/>
        <a:cs typeface="Lucida Grande"/>
        <a:sym typeface="Lucida Grande"/>
      </a:defRPr>
    </a:lvl7pPr>
    <a:lvl8pPr defTabSz="457200" latinLnBrk="0">
      <a:defRPr sz="2200">
        <a:latin typeface="Lucida Grande"/>
        <a:ea typeface="Lucida Grande"/>
        <a:cs typeface="Lucida Grande"/>
        <a:sym typeface="Lucida Grande"/>
      </a:defRPr>
    </a:lvl8pPr>
    <a:lvl9pPr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www.creativeconcern.com"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www.creativeconcern.com" TargetMode="Externa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ink">
    <p:spTree>
      <p:nvGrpSpPr>
        <p:cNvPr id="1" name=""/>
        <p:cNvGrpSpPr/>
        <p:nvPr/>
      </p:nvGrpSpPr>
      <p:grpSpPr>
        <a:xfrm>
          <a:off x="0" y="0"/>
          <a:ext cx="0" cy="0"/>
          <a:chOff x="0" y="0"/>
          <a:chExt cx="0" cy="0"/>
        </a:xfrm>
      </p:grpSpPr>
      <p:sp>
        <p:nvSpPr>
          <p:cNvPr id="13" name="Title of proposal here"/>
          <p:cNvSpPr txBox="1">
            <a:spLocks noGrp="1"/>
          </p:cNvSpPr>
          <p:nvPr>
            <p:ph type="body" sz="quarter" idx="13"/>
          </p:nvPr>
        </p:nvSpPr>
        <p:spPr>
          <a:xfrm>
            <a:off x="1270000" y="1178305"/>
            <a:ext cx="7099300" cy="558801"/>
          </a:xfrm>
          <a:prstGeom prst="rect">
            <a:avLst/>
          </a:prstGeom>
        </p:spPr>
        <p:txBody>
          <a:bodyPr lIns="0" tIns="0" rIns="0" bIns="0" anchor="ctr">
            <a:spAutoFit/>
          </a:bodyPr>
          <a:lstStyle>
            <a:lvl1pPr>
              <a:lnSpc>
                <a:spcPts val="4300"/>
              </a:lnSpc>
              <a:defRPr sz="3600">
                <a:solidFill>
                  <a:srgbClr val="A13735"/>
                </a:solidFill>
                <a:latin typeface="BrownStd-Bold"/>
                <a:ea typeface="BrownStd-Bold"/>
                <a:cs typeface="BrownStd-Bold"/>
                <a:sym typeface="BrownStd-Bold"/>
              </a:defRPr>
            </a:lvl1pPr>
          </a:lstStyle>
          <a:p>
            <a:r>
              <a:t>Title of proposal here</a:t>
            </a:r>
          </a:p>
        </p:txBody>
      </p:sp>
      <p:sp>
        <p:nvSpPr>
          <p:cNvPr id="14" name="Name of client here"/>
          <p:cNvSpPr txBox="1">
            <a:spLocks noGrp="1"/>
          </p:cNvSpPr>
          <p:nvPr>
            <p:ph type="body" sz="quarter" idx="14"/>
          </p:nvPr>
        </p:nvSpPr>
        <p:spPr>
          <a:xfrm>
            <a:off x="1270000" y="1769618"/>
            <a:ext cx="7099300" cy="558801"/>
          </a:xfrm>
          <a:prstGeom prst="rect">
            <a:avLst/>
          </a:prstGeom>
        </p:spPr>
        <p:txBody>
          <a:bodyPr lIns="0" tIns="0" rIns="0" bIns="0" anchor="ctr">
            <a:spAutoFit/>
          </a:bodyPr>
          <a:lstStyle>
            <a:lvl1pPr>
              <a:lnSpc>
                <a:spcPts val="4300"/>
              </a:lnSpc>
              <a:defRPr sz="3600">
                <a:solidFill>
                  <a:srgbClr val="A13735"/>
                </a:solidFill>
              </a:defRPr>
            </a:lvl1pPr>
          </a:lstStyle>
          <a:p>
            <a:r>
              <a:t>Name of client here</a:t>
            </a:r>
          </a:p>
        </p:txBody>
      </p:sp>
      <p:sp>
        <p:nvSpPr>
          <p:cNvPr id="15" name="xx month 2017"/>
          <p:cNvSpPr txBox="1">
            <a:spLocks noGrp="1"/>
          </p:cNvSpPr>
          <p:nvPr>
            <p:ph type="body" sz="quarter" idx="15"/>
          </p:nvPr>
        </p:nvSpPr>
        <p:spPr>
          <a:xfrm>
            <a:off x="1270000" y="3045205"/>
            <a:ext cx="7099300" cy="520701"/>
          </a:xfrm>
          <a:prstGeom prst="rect">
            <a:avLst/>
          </a:prstGeom>
        </p:spPr>
        <p:txBody>
          <a:bodyPr lIns="0" tIns="0" rIns="0" bIns="0" anchor="ctr">
            <a:spAutoFit/>
          </a:bodyPr>
          <a:lstStyle>
            <a:lvl1pPr>
              <a:lnSpc>
                <a:spcPts val="4300"/>
              </a:lnSpc>
              <a:defRPr>
                <a:solidFill>
                  <a:srgbClr val="A13735"/>
                </a:solidFill>
              </a:defRPr>
            </a:lvl1pPr>
          </a:lstStyle>
          <a:p>
            <a:r>
              <a:t>xx month 2017</a:t>
            </a: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Work that…">
    <p:spTree>
      <p:nvGrpSpPr>
        <p:cNvPr id="1" name=""/>
        <p:cNvGrpSpPr/>
        <p:nvPr/>
      </p:nvGrpSpPr>
      <p:grpSpPr>
        <a:xfrm>
          <a:off x="0" y="0"/>
          <a:ext cx="0" cy="0"/>
          <a:chOff x="0" y="0"/>
          <a:chExt cx="0" cy="0"/>
        </a:xfrm>
      </p:grpSpPr>
      <p:sp>
        <p:nvSpPr>
          <p:cNvPr id="110"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111"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defTabSz="457200">
              <a:lnSpc>
                <a:spcPct val="100000"/>
              </a:lnSpc>
              <a:defRPr sz="9000">
                <a:solidFill>
                  <a:srgbClr val="C89A23"/>
                </a:solidFill>
                <a:latin typeface="BrownStd-Bold"/>
                <a:ea typeface="BrownStd-Bold"/>
                <a:cs typeface="BrownStd-Bold"/>
                <a:sym typeface="BrownStd-Bold"/>
              </a:defRPr>
            </a:lvl1pPr>
          </a:lstStyle>
          <a:p>
            <a:r>
              <a:t>Work that campaigns.</a:t>
            </a:r>
          </a:p>
        </p:txBody>
      </p:sp>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119"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120"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defTabSz="457200">
              <a:lnSpc>
                <a:spcPct val="100000"/>
              </a:lnSpc>
              <a:defRPr sz="9000">
                <a:solidFill>
                  <a:srgbClr val="A13735"/>
                </a:solidFill>
                <a:latin typeface="BrownStd-Bold"/>
                <a:ea typeface="BrownStd-Bold"/>
                <a:cs typeface="BrownStd-Bold"/>
                <a:sym typeface="BrownStd-Bold"/>
              </a:defRPr>
            </a:lvl1pPr>
          </a:lstStyle>
          <a:p>
            <a:r>
              <a:t>Work that campaigns.</a:t>
            </a: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Full page image">
    <p:spTree>
      <p:nvGrpSpPr>
        <p:cNvPr id="1" name=""/>
        <p:cNvGrpSpPr/>
        <p:nvPr/>
      </p:nvGrpSpPr>
      <p:grpSpPr>
        <a:xfrm>
          <a:off x="0" y="0"/>
          <a:ext cx="0" cy="0"/>
          <a:chOff x="0" y="0"/>
          <a:chExt cx="0" cy="0"/>
        </a:xfrm>
      </p:grpSpPr>
      <p:sp>
        <p:nvSpPr>
          <p:cNvPr id="128" name="Image"/>
          <p:cNvSpPr>
            <a:spLocks noGrp="1"/>
          </p:cNvSpPr>
          <p:nvPr>
            <p:ph type="pic" idx="13"/>
          </p:nvPr>
        </p:nvSpPr>
        <p:spPr>
          <a:xfrm>
            <a:off x="635000" y="635000"/>
            <a:ext cx="23110329" cy="12446694"/>
          </a:xfrm>
          <a:prstGeom prst="rect">
            <a:avLst/>
          </a:prstGeom>
        </p:spPr>
        <p:txBody>
          <a:bodyPr lIns="91439" tIns="45719" rIns="91439" bIns="45719">
            <a:noAutofit/>
          </a:bodyPr>
          <a:lstStyle/>
          <a:p>
            <a:endParaRPr/>
          </a:p>
        </p:txBody>
      </p:sp>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full page image grid">
    <p:spTree>
      <p:nvGrpSpPr>
        <p:cNvPr id="1" name=""/>
        <p:cNvGrpSpPr/>
        <p:nvPr/>
      </p:nvGrpSpPr>
      <p:grpSpPr>
        <a:xfrm>
          <a:off x="0" y="0"/>
          <a:ext cx="0" cy="0"/>
          <a:chOff x="0" y="0"/>
          <a:chExt cx="0" cy="0"/>
        </a:xfrm>
      </p:grpSpPr>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Image grid">
    <p:spTree>
      <p:nvGrpSpPr>
        <p:cNvPr id="1" name=""/>
        <p:cNvGrpSpPr/>
        <p:nvPr/>
      </p:nvGrpSpPr>
      <p:grpSpPr>
        <a:xfrm>
          <a:off x="0" y="0"/>
          <a:ext cx="0" cy="0"/>
          <a:chOff x="0" y="0"/>
          <a:chExt cx="0" cy="0"/>
        </a:xfrm>
      </p:grpSpPr>
      <p:sp>
        <p:nvSpPr>
          <p:cNvPr id="143" name="Page title to be written here"/>
          <p:cNvSpPr txBox="1">
            <a:spLocks noGrp="1"/>
          </p:cNvSpPr>
          <p:nvPr>
            <p:ph type="body" sz="quarter" idx="13"/>
          </p:nvPr>
        </p:nvSpPr>
        <p:spPr>
          <a:xfrm>
            <a:off x="254000" y="330200"/>
            <a:ext cx="7099300" cy="370841"/>
          </a:xfrm>
          <a:prstGeom prst="rect">
            <a:avLst/>
          </a:prstGeom>
        </p:spPr>
        <p:txBody>
          <a:bodyPr lIns="0" tIns="0" rIns="0" bIns="0" anchor="b">
            <a:spAutoFit/>
          </a:bodyPr>
          <a:lstStyle/>
          <a:p>
            <a:r>
              <a:t>Page title to be written here</a:t>
            </a:r>
          </a:p>
        </p:txBody>
      </p:sp>
      <p:sp>
        <p:nvSpPr>
          <p:cNvPr id="1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Good ideas need a great agency – pink">
    <p:spTree>
      <p:nvGrpSpPr>
        <p:cNvPr id="1" name=""/>
        <p:cNvGrpSpPr/>
        <p:nvPr/>
      </p:nvGrpSpPr>
      <p:grpSpPr>
        <a:xfrm>
          <a:off x="0" y="0"/>
          <a:ext cx="0" cy="0"/>
          <a:chOff x="0" y="0"/>
          <a:chExt cx="0" cy="0"/>
        </a:xfrm>
      </p:grpSpPr>
      <p:sp>
        <p:nvSpPr>
          <p:cNvPr id="151"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52" name="Image" descr="Image"/>
          <p:cNvPicPr>
            <a:picLocks noChangeAspect="1"/>
          </p:cNvPicPr>
          <p:nvPr/>
        </p:nvPicPr>
        <p:blipFill>
          <a:blip r:embed="rId2">
            <a:extLst/>
          </a:blip>
          <a:stretch>
            <a:fillRect/>
          </a:stretch>
        </p:blipFill>
        <p:spPr>
          <a:xfrm>
            <a:off x="8330820" y="1828275"/>
            <a:ext cx="7976360" cy="10313450"/>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Who what where wow – pink">
    <p:spTree>
      <p:nvGrpSpPr>
        <p:cNvPr id="1" name=""/>
        <p:cNvGrpSpPr/>
        <p:nvPr/>
      </p:nvGrpSpPr>
      <p:grpSpPr>
        <a:xfrm>
          <a:off x="0" y="0"/>
          <a:ext cx="0" cy="0"/>
          <a:chOff x="0" y="0"/>
          <a:chExt cx="0" cy="0"/>
        </a:xfrm>
      </p:grpSpPr>
      <p:sp>
        <p:nvSpPr>
          <p:cNvPr id="160"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61" name="Image" descr="Image"/>
          <p:cNvPicPr>
            <a:picLocks noChangeAspect="1"/>
          </p:cNvPicPr>
          <p:nvPr/>
        </p:nvPicPr>
        <p:blipFill>
          <a:blip r:embed="rId2">
            <a:extLst/>
          </a:blip>
          <a:stretch>
            <a:fillRect/>
          </a:stretch>
        </p:blipFill>
        <p:spPr>
          <a:xfrm>
            <a:off x="8784798" y="2751298"/>
            <a:ext cx="6814404" cy="8216901"/>
          </a:xfrm>
          <a:prstGeom prst="rect">
            <a:avLst/>
          </a:prstGeom>
          <a:ln w="12700">
            <a:miter lim="400000"/>
          </a:ln>
        </p:spPr>
      </p:pic>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Good ideas need a great agency – yell">
    <p:spTree>
      <p:nvGrpSpPr>
        <p:cNvPr id="1" name=""/>
        <p:cNvGrpSpPr/>
        <p:nvPr/>
      </p:nvGrpSpPr>
      <p:grpSpPr>
        <a:xfrm>
          <a:off x="0" y="0"/>
          <a:ext cx="0" cy="0"/>
          <a:chOff x="0" y="0"/>
          <a:chExt cx="0" cy="0"/>
        </a:xfrm>
      </p:grpSpPr>
      <p:sp>
        <p:nvSpPr>
          <p:cNvPr id="169"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70" name="Image" descr="Image"/>
          <p:cNvPicPr>
            <a:picLocks noChangeAspect="1"/>
          </p:cNvPicPr>
          <p:nvPr/>
        </p:nvPicPr>
        <p:blipFill>
          <a:blip r:embed="rId2">
            <a:extLst/>
          </a:blip>
          <a:stretch>
            <a:fillRect/>
          </a:stretch>
        </p:blipFill>
        <p:spPr>
          <a:xfrm>
            <a:off x="8204226" y="1701800"/>
            <a:ext cx="7975547" cy="10312400"/>
          </a:xfrm>
          <a:prstGeom prst="rect">
            <a:avLst/>
          </a:prstGeom>
          <a:ln w="12700">
            <a:miter lim="400000"/>
          </a:ln>
        </p:spPr>
      </p:pic>
      <p:sp>
        <p:nvSpPr>
          <p:cNvPr id="1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Who what where wow – yellow">
    <p:spTree>
      <p:nvGrpSpPr>
        <p:cNvPr id="1" name=""/>
        <p:cNvGrpSpPr/>
        <p:nvPr/>
      </p:nvGrpSpPr>
      <p:grpSpPr>
        <a:xfrm>
          <a:off x="0" y="0"/>
          <a:ext cx="0" cy="0"/>
          <a:chOff x="0" y="0"/>
          <a:chExt cx="0" cy="0"/>
        </a:xfrm>
      </p:grpSpPr>
      <p:sp>
        <p:nvSpPr>
          <p:cNvPr id="178"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179" name="Image" descr="Image"/>
          <p:cNvPicPr>
            <a:picLocks noChangeAspect="1"/>
          </p:cNvPicPr>
          <p:nvPr/>
        </p:nvPicPr>
        <p:blipFill>
          <a:blip r:embed="rId2">
            <a:extLst/>
          </a:blip>
          <a:stretch>
            <a:fillRect/>
          </a:stretch>
        </p:blipFill>
        <p:spPr>
          <a:xfrm>
            <a:off x="8784799" y="2749550"/>
            <a:ext cx="6814402" cy="8216900"/>
          </a:xfrm>
          <a:prstGeom prst="rect">
            <a:avLst/>
          </a:prstGeom>
          <a:ln w="12700">
            <a:miter lim="400000"/>
          </a:ln>
        </p:spPr>
      </p:pic>
      <p:sp>
        <p:nvSpPr>
          <p:cNvPr id="1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187" name="Title Text"/>
          <p:cNvSpPr txBox="1">
            <a:spLocks noGrp="1"/>
          </p:cNvSpPr>
          <p:nvPr>
            <p:ph type="title"/>
          </p:nvPr>
        </p:nvSpPr>
        <p:spPr>
          <a:prstGeom prst="rect">
            <a:avLst/>
          </a:prstGeom>
        </p:spPr>
        <p:txBody>
          <a:bodyPr/>
          <a:lstStyle/>
          <a:p>
            <a:r>
              <a:t>Title Text</a:t>
            </a:r>
          </a:p>
        </p:txBody>
      </p:sp>
      <p:sp>
        <p:nvSpPr>
          <p:cNvPr id="188" name="Body Level One…"/>
          <p:cNvSpPr txBox="1">
            <a:spLocks noGrp="1"/>
          </p:cNvSpPr>
          <p:nvPr>
            <p:ph type="body" sz="quarter"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9" name="Slide Number"/>
          <p:cNvSpPr>
            <a:spLocks noGrp="1"/>
          </p:cNvSpPr>
          <p:nvPr>
            <p:ph type="sldNum" sz="quarter" idx="2"/>
          </p:nvPr>
        </p:nvSpPr>
        <p:spPr>
          <a:xfrm>
            <a:off x="11550650" y="13081000"/>
            <a:ext cx="0" cy="1270000"/>
          </a:xfrm>
          <a:custGeom>
            <a:avLst/>
            <a:gdLst/>
            <a:ahLst/>
            <a:cxnLst>
              <a:cxn ang="0">
                <a:pos x="wd2" y="hd2"/>
              </a:cxn>
              <a:cxn ang="5400000">
                <a:pos x="wd2" y="hd2"/>
              </a:cxn>
              <a:cxn ang="10800000">
                <a:pos x="wd2" y="hd2"/>
              </a:cxn>
              <a:cxn ang="16200000">
                <a:pos x="wd2" y="hd2"/>
              </a:cxn>
            </a:cxnLst>
            <a:rect l="0" t="0" r="r" b="b"/>
            <a:pathLst>
              <a:path h="21600" extrusionOk="0">
                <a:moveTo>
                  <a:pt x="0" y="0"/>
                </a:moveTo>
                <a:lnTo>
                  <a:pt x="0" y="0"/>
                </a:lnTo>
                <a:lnTo>
                  <a:pt x="0" y="21600"/>
                </a:lnTo>
                <a:lnTo>
                  <a:pt x="0" y="21600"/>
                </a:lnTo>
                <a:close/>
              </a:path>
            </a:pathLst>
          </a:custGeom>
        </p:spPr>
        <p:txBody>
          <a:bodyPr wrap="square" lIns="50800" tIns="50800" rIns="50800" bIns="50800"/>
          <a:lstStyle>
            <a:lvl1pPr algn="ctr">
              <a:lnSpc>
                <a:spcPct val="100000"/>
              </a:lnSpc>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yellow">
    <p:spTree>
      <p:nvGrpSpPr>
        <p:cNvPr id="1" name=""/>
        <p:cNvGrpSpPr/>
        <p:nvPr/>
      </p:nvGrpSpPr>
      <p:grpSpPr>
        <a:xfrm>
          <a:off x="0" y="0"/>
          <a:ext cx="0" cy="0"/>
          <a:chOff x="0" y="0"/>
          <a:chExt cx="0" cy="0"/>
        </a:xfrm>
      </p:grpSpPr>
      <p:sp>
        <p:nvSpPr>
          <p:cNvPr id="23" name="Rectangle"/>
          <p:cNvSpPr/>
          <p:nvPr/>
        </p:nvSpPr>
        <p:spPr>
          <a:xfrm>
            <a:off x="664468" y="615553"/>
            <a:ext cx="23055065" cy="12484894"/>
          </a:xfrm>
          <a:prstGeom prst="rect">
            <a:avLst/>
          </a:prstGeom>
          <a:solidFill>
            <a:srgbClr val="303237"/>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pic>
        <p:nvPicPr>
          <p:cNvPr id="24" name="Image" descr="Image"/>
          <p:cNvPicPr>
            <a:picLocks noChangeAspect="1"/>
          </p:cNvPicPr>
          <p:nvPr/>
        </p:nvPicPr>
        <p:blipFill>
          <a:blip r:embed="rId2">
            <a:extLst/>
          </a:blip>
          <a:stretch>
            <a:fillRect/>
          </a:stretch>
        </p:blipFill>
        <p:spPr>
          <a:xfrm>
            <a:off x="21885197" y="1286330"/>
            <a:ext cx="1120358" cy="2135284"/>
          </a:xfrm>
          <a:prstGeom prst="rect">
            <a:avLst/>
          </a:prstGeom>
          <a:ln w="12700">
            <a:miter lim="400000"/>
          </a:ln>
        </p:spPr>
      </p:pic>
      <p:sp>
        <p:nvSpPr>
          <p:cNvPr id="25" name="Title of proposal here"/>
          <p:cNvSpPr txBox="1">
            <a:spLocks noGrp="1"/>
          </p:cNvSpPr>
          <p:nvPr>
            <p:ph type="body" sz="quarter" idx="13"/>
          </p:nvPr>
        </p:nvSpPr>
        <p:spPr>
          <a:xfrm>
            <a:off x="1270000" y="1178305"/>
            <a:ext cx="7099300" cy="558801"/>
          </a:xfrm>
          <a:prstGeom prst="rect">
            <a:avLst/>
          </a:prstGeom>
        </p:spPr>
        <p:txBody>
          <a:bodyPr lIns="0" tIns="0" rIns="0" bIns="0" anchor="ctr">
            <a:spAutoFit/>
          </a:bodyPr>
          <a:lstStyle>
            <a:lvl1pPr>
              <a:lnSpc>
                <a:spcPts val="4300"/>
              </a:lnSpc>
              <a:defRPr sz="3600">
                <a:solidFill>
                  <a:srgbClr val="C89A23"/>
                </a:solidFill>
                <a:latin typeface="BrownStd-Bold"/>
                <a:ea typeface="BrownStd-Bold"/>
                <a:cs typeface="BrownStd-Bold"/>
                <a:sym typeface="BrownStd-Bold"/>
              </a:defRPr>
            </a:lvl1pPr>
          </a:lstStyle>
          <a:p>
            <a:r>
              <a:t>Title of proposal here</a:t>
            </a:r>
          </a:p>
        </p:txBody>
      </p:sp>
      <p:sp>
        <p:nvSpPr>
          <p:cNvPr id="26" name="Name of client here"/>
          <p:cNvSpPr txBox="1">
            <a:spLocks noGrp="1"/>
          </p:cNvSpPr>
          <p:nvPr>
            <p:ph type="body" sz="quarter" idx="14"/>
          </p:nvPr>
        </p:nvSpPr>
        <p:spPr>
          <a:xfrm>
            <a:off x="1270000" y="1769618"/>
            <a:ext cx="7099300" cy="558801"/>
          </a:xfrm>
          <a:prstGeom prst="rect">
            <a:avLst/>
          </a:prstGeom>
        </p:spPr>
        <p:txBody>
          <a:bodyPr lIns="0" tIns="0" rIns="0" bIns="0" anchor="ctr">
            <a:spAutoFit/>
          </a:bodyPr>
          <a:lstStyle>
            <a:lvl1pPr>
              <a:lnSpc>
                <a:spcPts val="4300"/>
              </a:lnSpc>
              <a:defRPr sz="3600">
                <a:solidFill>
                  <a:srgbClr val="C89A23"/>
                </a:solidFill>
              </a:defRPr>
            </a:lvl1pPr>
          </a:lstStyle>
          <a:p>
            <a:r>
              <a:t>Name of client here</a:t>
            </a:r>
          </a:p>
        </p:txBody>
      </p:sp>
      <p:sp>
        <p:nvSpPr>
          <p:cNvPr id="27" name="xx month 2017"/>
          <p:cNvSpPr txBox="1">
            <a:spLocks noGrp="1"/>
          </p:cNvSpPr>
          <p:nvPr>
            <p:ph type="body" sz="quarter" idx="15"/>
          </p:nvPr>
        </p:nvSpPr>
        <p:spPr>
          <a:xfrm>
            <a:off x="1270000" y="3045205"/>
            <a:ext cx="7099300" cy="520701"/>
          </a:xfrm>
          <a:prstGeom prst="rect">
            <a:avLst/>
          </a:prstGeom>
        </p:spPr>
        <p:txBody>
          <a:bodyPr lIns="0" tIns="0" rIns="0" bIns="0" anchor="ctr">
            <a:spAutoFit/>
          </a:bodyPr>
          <a:lstStyle>
            <a:lvl1pPr>
              <a:lnSpc>
                <a:spcPts val="4300"/>
              </a:lnSpc>
              <a:defRPr>
                <a:solidFill>
                  <a:srgbClr val="C89A23"/>
                </a:solidFill>
              </a:defRPr>
            </a:lvl1pPr>
          </a:lstStyle>
          <a:p>
            <a:r>
              <a:t>xx month 2017</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Image grid">
    <p:spTree>
      <p:nvGrpSpPr>
        <p:cNvPr id="1" name=""/>
        <p:cNvGrpSpPr/>
        <p:nvPr/>
      </p:nvGrpSpPr>
      <p:grpSpPr>
        <a:xfrm>
          <a:off x="0" y="0"/>
          <a:ext cx="0" cy="0"/>
          <a:chOff x="0" y="0"/>
          <a:chExt cx="0" cy="0"/>
        </a:xfrm>
      </p:grpSpPr>
      <p:sp>
        <p:nvSpPr>
          <p:cNvPr id="1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03"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04"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a:lnSpc>
                <a:spcPts val="3800"/>
              </a:lnSpc>
            </a:pPr>
            <a:r>
              <a:t>Running header to go here</a:t>
            </a:r>
          </a:p>
          <a:p>
            <a:pPr>
              <a:lnSpc>
                <a:spcPts val="3800"/>
              </a:lnSpc>
            </a:pPr>
            <a:r>
              <a:t>X</a:t>
            </a:r>
          </a:p>
        </p:txBody>
      </p:sp>
      <p:sp>
        <p:nvSpPr>
          <p:cNvPr id="205"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212"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213"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214" name="Body Level One"/>
          <p:cNvSpPr txBox="1">
            <a:spLocks noGrp="1"/>
          </p:cNvSpPr>
          <p:nvPr>
            <p:ph type="body" idx="15"/>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stStyle>
          <a:p>
            <a:r>
              <a:t>Body Level One</a:t>
            </a:r>
          </a:p>
        </p:txBody>
      </p:sp>
      <p:sp>
        <p:nvSpPr>
          <p:cNvPr id="215"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chor="ctr">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216"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23" name="Line"/>
          <p:cNvSpPr/>
          <p:nvPr/>
        </p:nvSpPr>
        <p:spPr>
          <a:xfrm flipV="1">
            <a:off x="634999" y="1510099"/>
            <a:ext cx="23176264" cy="12701"/>
          </a:xfrm>
          <a:prstGeom prst="line">
            <a:avLst/>
          </a:prstGeom>
          <a:ln w="50800">
            <a:solidFill>
              <a:srgbClr val="C6C5C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224"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25"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226" name="Slide Number"/>
          <p:cNvSpPr txBox="1">
            <a:spLocks noGrp="1"/>
          </p:cNvSpPr>
          <p:nvPr>
            <p:ph type="sldNum" sz="quarter" idx="2"/>
          </p:nvPr>
        </p:nvSpPr>
        <p:spPr>
          <a:xfrm>
            <a:off x="23433237" y="903478"/>
            <a:ext cx="245873" cy="944881"/>
          </a:xfrm>
          <a:prstGeom prst="rect">
            <a:avLst/>
          </a:prstGeom>
        </p:spPr>
        <p:txBody>
          <a:bodyPr wrap="square"/>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233"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234"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defTabSz="457200">
              <a:lnSpc>
                <a:spcPts val="1900"/>
              </a:lnSpc>
              <a:defRPr sz="9000">
                <a:solidFill>
                  <a:srgbClr val="333333"/>
                </a:solidFill>
              </a:defRPr>
            </a:lvl1pPr>
          </a:lstStyle>
          <a:p>
            <a:r>
              <a:t>Work that campaigns.</a:t>
            </a:r>
          </a:p>
        </p:txBody>
      </p:sp>
      <p:sp>
        <p:nvSpPr>
          <p:cNvPr id="235" name="Slide Number"/>
          <p:cNvSpPr txBox="1">
            <a:spLocks noGrp="1"/>
          </p:cNvSpPr>
          <p:nvPr>
            <p:ph type="sldNum" sz="quarter" idx="2"/>
          </p:nvPr>
        </p:nvSpPr>
        <p:spPr>
          <a:prstGeom prst="rect">
            <a:avLst/>
          </a:prstGeom>
        </p:spPr>
        <p:txBody>
          <a:bodyPr/>
          <a:lstStyle>
            <a:lvl1pPr defTabSz="457200"/>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242"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defTabSz="457200">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243"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defTabSz="457200">
              <a:lnSpc>
                <a:spcPts val="3800"/>
              </a:lnSpc>
            </a:pPr>
            <a:r>
              <a:t>Running header to go here</a:t>
            </a:r>
          </a:p>
          <a:p>
            <a:pPr defTabSz="457200">
              <a:lnSpc>
                <a:spcPts val="3800"/>
              </a:lnSpc>
            </a:pPr>
            <a:r>
              <a:t>X</a:t>
            </a:r>
          </a:p>
        </p:txBody>
      </p:sp>
      <p:sp>
        <p:nvSpPr>
          <p:cNvPr id="244" name="Slide Number"/>
          <p:cNvSpPr txBox="1">
            <a:spLocks noGrp="1"/>
          </p:cNvSpPr>
          <p:nvPr>
            <p:ph type="sldNum" sz="quarter" idx="2"/>
          </p:nvPr>
        </p:nvSpPr>
        <p:spPr>
          <a:xfrm>
            <a:off x="23433237" y="903478"/>
            <a:ext cx="245873" cy="944881"/>
          </a:xfrm>
          <a:prstGeom prst="rect">
            <a:avLst/>
          </a:prstGeom>
        </p:spPr>
        <p:txBody>
          <a:bodyPr wrap="square"/>
          <a:lstStyle>
            <a:lvl1pPr defTabSz="457200">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itle slide pink">
    <p:spTree>
      <p:nvGrpSpPr>
        <p:cNvPr id="1" name=""/>
        <p:cNvGrpSpPr/>
        <p:nvPr/>
      </p:nvGrpSpPr>
      <p:grpSpPr>
        <a:xfrm>
          <a:off x="0" y="0"/>
          <a:ext cx="0" cy="0"/>
          <a:chOff x="0" y="0"/>
          <a:chExt cx="0" cy="0"/>
        </a:xfrm>
      </p:grpSpPr>
      <p:sp>
        <p:nvSpPr>
          <p:cNvPr id="251" name="Rectangle"/>
          <p:cNvSpPr/>
          <p:nvPr/>
        </p:nvSpPr>
        <p:spPr>
          <a:xfrm>
            <a:off x="635000" y="635000"/>
            <a:ext cx="23114000" cy="12446000"/>
          </a:xfrm>
          <a:prstGeom prst="rect">
            <a:avLst/>
          </a:prstGeom>
          <a:solidFill>
            <a:srgbClr val="333333"/>
          </a:solidFill>
          <a:ln w="12700">
            <a:miter lim="400000"/>
          </a:ln>
        </p:spPr>
        <p:txBody>
          <a:bodyPr lIns="50800" tIns="50800" rIns="50800" bIns="50800" anchor="ctr"/>
          <a:lstStyle/>
          <a:p>
            <a:pPr defTabSz="825500">
              <a:lnSpc>
                <a:spcPts val="4300"/>
              </a:lnSpc>
              <a:spcBef>
                <a:spcPts val="1200"/>
              </a:spcBef>
              <a:defRPr sz="3600"/>
            </a:pPr>
            <a:endParaRPr/>
          </a:p>
        </p:txBody>
      </p:sp>
      <p:graphicFrame>
        <p:nvGraphicFramePr>
          <p:cNvPr id="252" name="Table"/>
          <p:cNvGraphicFramePr/>
          <p:nvPr/>
        </p:nvGraphicFramePr>
        <p:xfrm>
          <a:off x="4521200" y="14134417"/>
          <a:ext cx="3835400" cy="1325555"/>
        </p:xfrm>
        <a:graphic>
          <a:graphicData uri="http://schemas.openxmlformats.org/drawingml/2006/table">
            <a:tbl>
              <a:tblPr>
                <a:tableStyleId>{4C3C2611-4C71-4FC5-86AE-919BDF0F9419}</a:tableStyleId>
              </a:tblPr>
              <a:tblGrid>
                <a:gridCol w="3835400"/>
              </a:tblGrid>
              <a:tr h="1325553">
                <a:tc>
                  <a:txBody>
                    <a:bodyPr/>
                    <a:lstStyle/>
                    <a:p>
                      <a:pPr>
                        <a:lnSpc>
                          <a:spcPts val="2800"/>
                        </a:lnSpc>
                        <a:spcBef>
                          <a:spcPts val="1200"/>
                        </a:spcBef>
                        <a:defRPr sz="1800"/>
                      </a:pPr>
                      <a:r>
                        <a:rPr sz="2000">
                          <a:solidFill>
                            <a:srgbClr val="4C4E56"/>
                          </a:solidFill>
                          <a:latin typeface="+mj-lt"/>
                          <a:ea typeface="+mj-ea"/>
                          <a:cs typeface="+mj-cs"/>
                        </a:rPr>
                        <a:t>Client name. Job/project  | </a:t>
                      </a:r>
                    </a:p>
                  </a:txBody>
                  <a:tcPr marL="50800" marR="50800" marT="50800" marB="50800" anchor="ctr" horzOverflow="overflow">
                    <a:lnL w="0">
                      <a:miter lim="400000"/>
                    </a:lnL>
                    <a:lnR w="0">
                      <a:miter lim="400000"/>
                    </a:lnR>
                    <a:lnT w="0">
                      <a:miter lim="400000"/>
                    </a:lnT>
                    <a:lnB w="0">
                      <a:miter lim="400000"/>
                    </a:lnB>
                    <a:noFill/>
                  </a:tcPr>
                </a:tc>
              </a:tr>
            </a:tbl>
          </a:graphicData>
        </a:graphic>
      </p:graphicFrame>
      <p:pic>
        <p:nvPicPr>
          <p:cNvPr id="253" name="Image" descr="Image"/>
          <p:cNvPicPr>
            <a:picLocks noChangeAspect="1"/>
          </p:cNvPicPr>
          <p:nvPr/>
        </p:nvPicPr>
        <p:blipFill>
          <a:blip r:embed="rId2">
            <a:extLst/>
          </a:blip>
          <a:stretch>
            <a:fillRect/>
          </a:stretch>
        </p:blipFill>
        <p:spPr>
          <a:xfrm>
            <a:off x="18821400" y="11442700"/>
            <a:ext cx="4292600" cy="861277"/>
          </a:xfrm>
          <a:prstGeom prst="rect">
            <a:avLst/>
          </a:prstGeom>
          <a:ln w="12700">
            <a:miter lim="400000"/>
          </a:ln>
        </p:spPr>
      </p:pic>
      <p:sp>
        <p:nvSpPr>
          <p:cNvPr id="254" name="Title of proposal here…"/>
          <p:cNvSpPr txBox="1">
            <a:spLocks noGrp="1"/>
          </p:cNvSpPr>
          <p:nvPr>
            <p:ph type="body" sz="quarter" idx="13"/>
          </p:nvPr>
        </p:nvSpPr>
        <p:spPr>
          <a:xfrm>
            <a:off x="1270000" y="1180846"/>
            <a:ext cx="12067799" cy="3479801"/>
          </a:xfrm>
          <a:prstGeom prst="rect">
            <a:avLst/>
          </a:prstGeom>
        </p:spPr>
        <p:txBody>
          <a:bodyPr lIns="0" tIns="0" rIns="0" bIns="0" anchor="ctr">
            <a:spAutoFit/>
          </a:bodyPr>
          <a:lstStyle/>
          <a:p>
            <a:pPr>
              <a:lnSpc>
                <a:spcPts val="7200"/>
              </a:lnSpc>
              <a:defRPr sz="6000">
                <a:solidFill>
                  <a:srgbClr val="FFFFFF"/>
                </a:solidFill>
                <a:latin typeface="BrownStd-Bold"/>
                <a:ea typeface="BrownStd-Bold"/>
                <a:cs typeface="BrownStd-Bold"/>
                <a:sym typeface="BrownStd-Bold"/>
              </a:defRPr>
            </a:pPr>
            <a:r>
              <a:t>Title of proposal here</a:t>
            </a:r>
          </a:p>
          <a:p>
            <a:pPr>
              <a:lnSpc>
                <a:spcPts val="7200"/>
              </a:lnSpc>
              <a:defRPr sz="6000">
                <a:solidFill>
                  <a:srgbClr val="FFFFFF"/>
                </a:solidFill>
              </a:defRPr>
            </a:pPr>
            <a:r>
              <a:t>Client name</a:t>
            </a:r>
          </a:p>
          <a:p>
            <a:pPr>
              <a:lnSpc>
                <a:spcPts val="4300"/>
              </a:lnSpc>
              <a:defRPr sz="3600">
                <a:solidFill>
                  <a:srgbClr val="FFFFFF"/>
                </a:solidFill>
              </a:defRPr>
            </a:pPr>
            <a:endParaRPr/>
          </a:p>
          <a:p>
            <a:pPr>
              <a:lnSpc>
                <a:spcPts val="4300"/>
              </a:lnSpc>
              <a:defRPr sz="3600">
                <a:solidFill>
                  <a:srgbClr val="FFFFFF"/>
                </a:solidFill>
              </a:defRPr>
            </a:pPr>
            <a:r>
              <a:t>Draft name/creative concepts/written proposal etc.</a:t>
            </a:r>
          </a:p>
          <a:p>
            <a:pPr>
              <a:lnSpc>
                <a:spcPts val="4300"/>
              </a:lnSpc>
              <a:defRPr sz="3600">
                <a:solidFill>
                  <a:srgbClr val="FFFFFF"/>
                </a:solidFill>
              </a:defRPr>
            </a:pPr>
            <a:r>
              <a:t>xx month 2017</a:t>
            </a:r>
          </a:p>
        </p:txBody>
      </p:sp>
      <p:sp>
        <p:nvSpPr>
          <p:cNvPr id="255" name="Slide Number"/>
          <p:cNvSpPr txBox="1">
            <a:spLocks noGrp="1"/>
          </p:cNvSpPr>
          <p:nvPr>
            <p:ph type="sldNum" sz="quarter" idx="2"/>
          </p:nvPr>
        </p:nvSpPr>
        <p:spPr>
          <a:xfrm>
            <a:off x="23433237" y="977900"/>
            <a:ext cx="315977" cy="982981"/>
          </a:xfrm>
          <a:prstGeom prst="rect">
            <a:avLst/>
          </a:prstGeom>
        </p:spPr>
        <p:txBody>
          <a:bodyPr wrap="square"/>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262"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263"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264"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271" name="Rectangle"/>
          <p:cNvSpPr/>
          <p:nvPr/>
        </p:nvSpPr>
        <p:spPr>
          <a:xfrm>
            <a:off x="635000" y="635000"/>
            <a:ext cx="23114000" cy="12446000"/>
          </a:xfrm>
          <a:prstGeom prst="rect">
            <a:avLst/>
          </a:prstGeom>
          <a:solidFill>
            <a:srgbClr val="F59586"/>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272"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A13835"/>
                </a:solidFill>
              </a:defRPr>
            </a:lvl1pPr>
          </a:lstStyle>
          <a:p>
            <a:r>
              <a:t>Work that campaigns.</a:t>
            </a:r>
          </a:p>
        </p:txBody>
      </p:sp>
      <p:sp>
        <p:nvSpPr>
          <p:cNvPr id="273"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Quote yellow long form">
    <p:spTree>
      <p:nvGrpSpPr>
        <p:cNvPr id="1" name=""/>
        <p:cNvGrpSpPr/>
        <p:nvPr/>
      </p:nvGrpSpPr>
      <p:grpSpPr>
        <a:xfrm>
          <a:off x="0" y="0"/>
          <a:ext cx="0" cy="0"/>
          <a:chOff x="0" y="0"/>
          <a:chExt cx="0" cy="0"/>
        </a:xfrm>
      </p:grpSpPr>
      <p:sp>
        <p:nvSpPr>
          <p:cNvPr id="280" name="Rectangle"/>
          <p:cNvSpPr/>
          <p:nvPr/>
        </p:nvSpPr>
        <p:spPr>
          <a:xfrm>
            <a:off x="635000" y="635000"/>
            <a:ext cx="23114000" cy="12446000"/>
          </a:xfrm>
          <a:prstGeom prst="rect">
            <a:avLst/>
          </a:prstGeom>
          <a:solidFill>
            <a:srgbClr val="5BD5CB"/>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81" name="Rectangle"/>
          <p:cNvSpPr/>
          <p:nvPr/>
        </p:nvSpPr>
        <p:spPr>
          <a:xfrm>
            <a:off x="635000" y="738383"/>
            <a:ext cx="23114002" cy="11707617"/>
          </a:xfrm>
          <a:prstGeom prst="rect">
            <a:avLst/>
          </a:prstGeom>
          <a:solidFill>
            <a:srgbClr val="5BD5CB"/>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82" name="Quote from client or relevant inspirational quote goes here over a few lines. Can also be used for highlighting key results. Quote from client or relevant inspirational quote goes here over a few lines.…"/>
          <p:cNvSpPr txBox="1">
            <a:spLocks noGrp="1"/>
          </p:cNvSpPr>
          <p:nvPr>
            <p:ph type="body" sz="half" idx="13"/>
          </p:nvPr>
        </p:nvSpPr>
        <p:spPr>
          <a:xfrm>
            <a:off x="2667000" y="4699000"/>
            <a:ext cx="18364515" cy="5430162"/>
          </a:xfrm>
          <a:prstGeom prst="rect">
            <a:avLst/>
          </a:prstGeom>
        </p:spPr>
        <p:txBody>
          <a:bodyPr lIns="0" tIns="0" rIns="0" bIns="0" anchor="ctr">
            <a:spAutoFit/>
          </a:bodyPr>
          <a:lstStyle/>
          <a:p>
            <a:pPr>
              <a:lnSpc>
                <a:spcPts val="7200"/>
              </a:lnSpc>
              <a:defRPr sz="6000">
                <a:solidFill>
                  <a:srgbClr val="561C9A"/>
                </a:solidFill>
                <a:latin typeface="BrownStd-Bold"/>
                <a:ea typeface="BrownStd-Bold"/>
                <a:cs typeface="BrownStd-Bold"/>
                <a:sym typeface="BrownStd-Bold"/>
              </a:defRPr>
            </a:pPr>
            <a:r>
              <a:t>Quote from client or relevant inspirational quote goes here over a few lines. Can also be used for highlighting key results. Quote from client or relevant inspirational quote goes here over a few lines. </a:t>
            </a:r>
          </a:p>
          <a:p>
            <a:pPr defTabSz="457200">
              <a:lnSpc>
                <a:spcPts val="7200"/>
              </a:lnSpc>
              <a:defRPr sz="3600">
                <a:solidFill>
                  <a:srgbClr val="561C9A"/>
                </a:solidFill>
                <a:latin typeface="Bressay"/>
                <a:ea typeface="Bressay"/>
                <a:cs typeface="Bressay"/>
                <a:sym typeface="Bressay"/>
              </a:defRPr>
            </a:pPr>
            <a:r>
              <a:t>— Person, job title, organisation</a:t>
            </a:r>
          </a:p>
        </p:txBody>
      </p:sp>
      <p:sp>
        <p:nvSpPr>
          <p:cNvPr id="28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hank you slide pink">
    <p:spTree>
      <p:nvGrpSpPr>
        <p:cNvPr id="1" name=""/>
        <p:cNvGrpSpPr/>
        <p:nvPr/>
      </p:nvGrpSpPr>
      <p:grpSpPr>
        <a:xfrm>
          <a:off x="0" y="0"/>
          <a:ext cx="0" cy="0"/>
          <a:chOff x="0" y="0"/>
          <a:chExt cx="0" cy="0"/>
        </a:xfrm>
      </p:grpSpPr>
      <p:pic>
        <p:nvPicPr>
          <p:cNvPr id="35" name="Image" descr="Image"/>
          <p:cNvPicPr>
            <a:picLocks noChangeAspect="1"/>
          </p:cNvPicPr>
          <p:nvPr/>
        </p:nvPicPr>
        <p:blipFill>
          <a:blip r:embed="rId2">
            <a:extLst/>
          </a:blip>
          <a:stretch>
            <a:fillRect/>
          </a:stretch>
        </p:blipFill>
        <p:spPr>
          <a:xfrm>
            <a:off x="18821400" y="11430000"/>
            <a:ext cx="4292435" cy="868679"/>
          </a:xfrm>
          <a:prstGeom prst="rect">
            <a:avLst/>
          </a:prstGeom>
          <a:ln w="12700">
            <a:miter lim="400000"/>
          </a:ln>
        </p:spPr>
      </p:pic>
      <p:sp>
        <p:nvSpPr>
          <p:cNvPr id="36" name="Thank you"/>
          <p:cNvSpPr txBox="1">
            <a:spLocks noGrp="1"/>
          </p:cNvSpPr>
          <p:nvPr>
            <p:ph type="body" sz="quarter" idx="13"/>
          </p:nvPr>
        </p:nvSpPr>
        <p:spPr>
          <a:xfrm>
            <a:off x="1270000" y="1163246"/>
            <a:ext cx="7099300" cy="890271"/>
          </a:xfrm>
          <a:prstGeom prst="rect">
            <a:avLst/>
          </a:prstGeom>
        </p:spPr>
        <p:txBody>
          <a:bodyPr lIns="0" tIns="0" rIns="0" bIns="0" anchor="ctr">
            <a:spAutoFit/>
          </a:bodyPr>
          <a:lstStyle>
            <a:lvl1pPr>
              <a:lnSpc>
                <a:spcPts val="7200"/>
              </a:lnSpc>
              <a:defRPr sz="5000">
                <a:solidFill>
                  <a:srgbClr val="A13735"/>
                </a:solidFill>
                <a:latin typeface="BrownStd-Bold"/>
                <a:ea typeface="BrownStd-Bold"/>
                <a:cs typeface="BrownStd-Bold"/>
                <a:sym typeface="BrownStd-Bold"/>
              </a:defRPr>
            </a:lvl1pPr>
          </a:lstStyle>
          <a:p>
            <a:r>
              <a:t>Thank you</a:t>
            </a:r>
          </a:p>
        </p:txBody>
      </p:sp>
      <p:sp>
        <p:nvSpPr>
          <p:cNvPr id="37" name="Contact name…"/>
          <p:cNvSpPr txBox="1">
            <a:spLocks noGrp="1"/>
          </p:cNvSpPr>
          <p:nvPr>
            <p:ph type="body" sz="quarter" idx="14"/>
          </p:nvPr>
        </p:nvSpPr>
        <p:spPr>
          <a:xfrm>
            <a:off x="1270000" y="10137646"/>
            <a:ext cx="7099300" cy="2161033"/>
          </a:xfrm>
          <a:prstGeom prst="rect">
            <a:avLst/>
          </a:prstGeom>
        </p:spPr>
        <p:txBody>
          <a:bodyPr lIns="0" tIns="0" rIns="0" bIns="0" anchor="b">
            <a:spAutoFit/>
          </a:bodyPr>
          <a:lstStyle/>
          <a:p>
            <a:pPr>
              <a:lnSpc>
                <a:spcPts val="4300"/>
              </a:lnSpc>
              <a:defRPr>
                <a:solidFill>
                  <a:srgbClr val="A13735"/>
                </a:solidFill>
              </a:defRPr>
            </a:pPr>
            <a:r>
              <a:t>Contact name</a:t>
            </a:r>
          </a:p>
          <a:p>
            <a:pPr>
              <a:lnSpc>
                <a:spcPts val="4300"/>
              </a:lnSpc>
              <a:defRPr>
                <a:solidFill>
                  <a:srgbClr val="A13735"/>
                </a:solidFill>
              </a:defRPr>
            </a:pPr>
            <a:r>
              <a:t>tel 0161 236 0600</a:t>
            </a:r>
          </a:p>
          <a:p>
            <a:pPr>
              <a:lnSpc>
                <a:spcPts val="4300"/>
              </a:lnSpc>
              <a:defRPr>
                <a:solidFill>
                  <a:srgbClr val="A13735"/>
                </a:solidFill>
              </a:defRPr>
            </a:pPr>
            <a:r>
              <a:t>email xxxxxxx@creativeconcern.com</a:t>
            </a:r>
          </a:p>
          <a:p>
            <a:pPr>
              <a:lnSpc>
                <a:spcPts val="4300"/>
              </a:lnSpc>
              <a:defRPr>
                <a:solidFill>
                  <a:srgbClr val="A13735"/>
                </a:solidFill>
              </a:defRPr>
            </a:pPr>
            <a:r>
              <a:rPr>
                <a:hlinkClick r:id="rId3"/>
              </a:rPr>
              <a:t>creativeconcern.com</a:t>
            </a: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Work that… copy">
    <p:spTree>
      <p:nvGrpSpPr>
        <p:cNvPr id="1" name=""/>
        <p:cNvGrpSpPr/>
        <p:nvPr/>
      </p:nvGrpSpPr>
      <p:grpSpPr>
        <a:xfrm>
          <a:off x="0" y="0"/>
          <a:ext cx="0" cy="0"/>
          <a:chOff x="0" y="0"/>
          <a:chExt cx="0" cy="0"/>
        </a:xfrm>
      </p:grpSpPr>
      <p:sp>
        <p:nvSpPr>
          <p:cNvPr id="290" name="Rectangle"/>
          <p:cNvSpPr/>
          <p:nvPr/>
        </p:nvSpPr>
        <p:spPr>
          <a:xfrm>
            <a:off x="635000" y="635000"/>
            <a:ext cx="23114000" cy="12446000"/>
          </a:xfrm>
          <a:prstGeom prst="rect">
            <a:avLst/>
          </a:prstGeom>
          <a:solidFill>
            <a:srgbClr val="561C9A"/>
          </a:solidFill>
          <a:ln w="12700">
            <a:miter lim="400000"/>
          </a:ln>
        </p:spPr>
        <p:txBody>
          <a:bodyPr lIns="50800" tIns="50800" rIns="50800" bIns="50800" anchor="ctr"/>
          <a:lstStyle/>
          <a:p>
            <a:pPr defTabSz="825500">
              <a:lnSpc>
                <a:spcPts val="4300"/>
              </a:lnSpc>
              <a:spcBef>
                <a:spcPts val="1200"/>
              </a:spcBef>
              <a:defRPr sz="3600">
                <a:solidFill>
                  <a:srgbClr val="561C9A"/>
                </a:solidFill>
              </a:defRPr>
            </a:pPr>
            <a:endParaRPr/>
          </a:p>
        </p:txBody>
      </p:sp>
      <p:sp>
        <p:nvSpPr>
          <p:cNvPr id="291"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5BD5CB"/>
                </a:solidFill>
              </a:defRPr>
            </a:lvl1pPr>
          </a:lstStyle>
          <a:p>
            <a:r>
              <a:t>Work that campaigns.</a:t>
            </a:r>
          </a:p>
        </p:txBody>
      </p:sp>
      <p:sp>
        <p:nvSpPr>
          <p:cNvPr id="2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Full page FOR FILM ONLY">
    <p:spTree>
      <p:nvGrpSpPr>
        <p:cNvPr id="1" name=""/>
        <p:cNvGrpSpPr/>
        <p:nvPr/>
      </p:nvGrpSpPr>
      <p:grpSpPr>
        <a:xfrm>
          <a:off x="0" y="0"/>
          <a:ext cx="0" cy="0"/>
          <a:chOff x="0" y="0"/>
          <a:chExt cx="0" cy="0"/>
        </a:xfrm>
      </p:grpSpPr>
      <p:sp>
        <p:nvSpPr>
          <p:cNvPr id="299" name="cc keynote icons-02.png"/>
          <p:cNvSpPr>
            <a:spLocks noGrp="1"/>
          </p:cNvSpPr>
          <p:nvPr>
            <p:ph type="pic" idx="13"/>
          </p:nvPr>
        </p:nvSpPr>
        <p:spPr>
          <a:xfrm>
            <a:off x="4934" y="0"/>
            <a:ext cx="24374132" cy="13716000"/>
          </a:xfrm>
          <a:prstGeom prst="rect">
            <a:avLst/>
          </a:prstGeom>
        </p:spPr>
        <p:txBody>
          <a:bodyPr lIns="91439" tIns="45719" rIns="91439" bIns="45719">
            <a:noAutofit/>
          </a:bodyPr>
          <a:lstStyle/>
          <a:p>
            <a:endParaRPr/>
          </a:p>
        </p:txBody>
      </p:sp>
      <p:pic>
        <p:nvPicPr>
          <p:cNvPr id="30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0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3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Full page (border) FOR WOW IMAGE">
    <p:spTree>
      <p:nvGrpSpPr>
        <p:cNvPr id="1" name=""/>
        <p:cNvGrpSpPr/>
        <p:nvPr/>
      </p:nvGrpSpPr>
      <p:grpSpPr>
        <a:xfrm>
          <a:off x="0" y="0"/>
          <a:ext cx="0" cy="0"/>
          <a:chOff x="0" y="0"/>
          <a:chExt cx="0" cy="0"/>
        </a:xfrm>
      </p:grpSpPr>
      <p:sp>
        <p:nvSpPr>
          <p:cNvPr id="309" name="cc keynote icons-01.png"/>
          <p:cNvSpPr>
            <a:spLocks noGrp="1"/>
          </p:cNvSpPr>
          <p:nvPr>
            <p:ph type="pic" idx="13"/>
          </p:nvPr>
        </p:nvSpPr>
        <p:spPr>
          <a:xfrm>
            <a:off x="628650" y="628650"/>
            <a:ext cx="23126700" cy="12458700"/>
          </a:xfrm>
          <a:prstGeom prst="rect">
            <a:avLst/>
          </a:prstGeom>
        </p:spPr>
        <p:txBody>
          <a:bodyPr lIns="91439" tIns="45719" rIns="91439" bIns="45719">
            <a:noAutofit/>
          </a:bodyPr>
          <a:lstStyle/>
          <a:p>
            <a:endParaRPr/>
          </a:p>
        </p:txBody>
      </p:sp>
      <p:pic>
        <p:nvPicPr>
          <p:cNvPr id="31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1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312"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319"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320"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321"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22"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23"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2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Image grid 2up square copy">
    <p:spTree>
      <p:nvGrpSpPr>
        <p:cNvPr id="1" name=""/>
        <p:cNvGrpSpPr/>
        <p:nvPr/>
      </p:nvGrpSpPr>
      <p:grpSpPr>
        <a:xfrm>
          <a:off x="0" y="0"/>
          <a:ext cx="0" cy="0"/>
          <a:chOff x="0" y="0"/>
          <a:chExt cx="0" cy="0"/>
        </a:xfrm>
      </p:grpSpPr>
      <p:sp>
        <p:nvSpPr>
          <p:cNvPr id="331"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332"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333"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34"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1200"/>
              </a:spcBef>
              <a:defRPr sz="6000"/>
            </a:lvl1pPr>
          </a:lstStyle>
          <a:p>
            <a:r>
              <a:t>Or do this instead of drag and drop</a:t>
            </a:r>
          </a:p>
        </p:txBody>
      </p:sp>
      <p:sp>
        <p:nvSpPr>
          <p:cNvPr id="335"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3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343"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44"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345"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346"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347"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348"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349"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356" name="Running header to go here"/>
          <p:cNvSpPr txBox="1">
            <a:spLocks noGrp="1"/>
          </p:cNvSpPr>
          <p:nvPr>
            <p:ph type="body" sz="quarter" idx="13"/>
          </p:nvPr>
        </p:nvSpPr>
        <p:spPr>
          <a:xfrm>
            <a:off x="635000" y="903478"/>
            <a:ext cx="11558400" cy="462281"/>
          </a:xfrm>
          <a:prstGeom prst="rect">
            <a:avLst/>
          </a:prstGeom>
        </p:spPr>
        <p:txBody>
          <a:bodyPr lIns="0" tIns="0" rIns="0" bIns="0" anchor="b">
            <a:spAutoFit/>
          </a:bodyPr>
          <a:lstStyle>
            <a:lvl1pPr>
              <a:lnSpc>
                <a:spcPts val="3800"/>
              </a:lnSpc>
            </a:lvl1pPr>
          </a:lstStyle>
          <a:p>
            <a:r>
              <a:t>Running header to go here</a:t>
            </a:r>
          </a:p>
        </p:txBody>
      </p:sp>
      <p:sp>
        <p:nvSpPr>
          <p:cNvPr id="357"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358"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359" name="Body Level One…"/>
          <p:cNvSpPr txBox="1">
            <a:spLocks noGrp="1"/>
          </p:cNvSpPr>
          <p:nvPr>
            <p:ph type="body" idx="16"/>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360"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Full page (border) FOR WOW IMAGE">
    <p:spTree>
      <p:nvGrpSpPr>
        <p:cNvPr id="1" name=""/>
        <p:cNvGrpSpPr/>
        <p:nvPr/>
      </p:nvGrpSpPr>
      <p:grpSpPr>
        <a:xfrm>
          <a:off x="0" y="0"/>
          <a:ext cx="0" cy="0"/>
          <a:chOff x="0" y="0"/>
          <a:chExt cx="0" cy="0"/>
        </a:xfrm>
      </p:grpSpPr>
      <p:sp>
        <p:nvSpPr>
          <p:cNvPr id="367" name="Image"/>
          <p:cNvSpPr>
            <a:spLocks noGrp="1"/>
          </p:cNvSpPr>
          <p:nvPr>
            <p:ph type="pic" idx="13"/>
          </p:nvPr>
        </p:nvSpPr>
        <p:spPr>
          <a:xfrm>
            <a:off x="628650" y="628650"/>
            <a:ext cx="23126700" cy="12458700"/>
          </a:xfrm>
          <a:prstGeom prst="rect">
            <a:avLst/>
          </a:prstGeom>
        </p:spPr>
        <p:txBody>
          <a:bodyPr lIns="91439" tIns="45719" rIns="91439" bIns="45719">
            <a:noAutofit/>
          </a:bodyPr>
          <a:lstStyle/>
          <a:p>
            <a:endParaRPr/>
          </a:p>
        </p:txBody>
      </p:sp>
      <p:pic>
        <p:nvPicPr>
          <p:cNvPr id="368"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69"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70"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Image grid 2up">
    <p:spTree>
      <p:nvGrpSpPr>
        <p:cNvPr id="1" name=""/>
        <p:cNvGrpSpPr/>
        <p:nvPr/>
      </p:nvGrpSpPr>
      <p:grpSpPr>
        <a:xfrm>
          <a:off x="0" y="0"/>
          <a:ext cx="0" cy="0"/>
          <a:chOff x="0" y="0"/>
          <a:chExt cx="0" cy="0"/>
        </a:xfrm>
      </p:grpSpPr>
      <p:sp>
        <p:nvSpPr>
          <p:cNvPr id="377" name="Line"/>
          <p:cNvSpPr/>
          <p:nvPr/>
        </p:nvSpPr>
        <p:spPr>
          <a:xfrm flipV="1">
            <a:off x="633599" y="1510099"/>
            <a:ext cx="23115602"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378" name="cc keynote icons-03.png"/>
          <p:cNvSpPr>
            <a:spLocks noGrp="1"/>
          </p:cNvSpPr>
          <p:nvPr>
            <p:ph type="pic" sz="half" idx="13"/>
          </p:nvPr>
        </p:nvSpPr>
        <p:spPr>
          <a:xfrm>
            <a:off x="633599" y="3641841"/>
            <a:ext cx="11425613" cy="6737130"/>
          </a:xfrm>
          <a:prstGeom prst="rect">
            <a:avLst/>
          </a:prstGeom>
        </p:spPr>
        <p:txBody>
          <a:bodyPr lIns="91439" tIns="45719" rIns="91439" bIns="45719">
            <a:noAutofit/>
          </a:bodyPr>
          <a:lstStyle/>
          <a:p>
            <a:endParaRPr/>
          </a:p>
        </p:txBody>
      </p:sp>
      <p:sp>
        <p:nvSpPr>
          <p:cNvPr id="379" name="cc keynote icons-03.png"/>
          <p:cNvSpPr>
            <a:spLocks noGrp="1"/>
          </p:cNvSpPr>
          <p:nvPr>
            <p:ph type="pic" sz="half" idx="14"/>
          </p:nvPr>
        </p:nvSpPr>
        <p:spPr>
          <a:xfrm>
            <a:off x="12323579" y="3641841"/>
            <a:ext cx="11425613" cy="6737130"/>
          </a:xfrm>
          <a:prstGeom prst="rect">
            <a:avLst/>
          </a:prstGeom>
        </p:spPr>
        <p:txBody>
          <a:bodyPr lIns="91439" tIns="45719" rIns="91439" bIns="45719">
            <a:noAutofit/>
          </a:bodyPr>
          <a:lstStyle/>
          <a:p>
            <a:endParaRPr/>
          </a:p>
        </p:txBody>
      </p:sp>
      <p:pic>
        <p:nvPicPr>
          <p:cNvPr id="38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38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382"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383" name="Caption title…"/>
          <p:cNvSpPr>
            <a:spLocks noGrp="1"/>
          </p:cNvSpPr>
          <p:nvPr>
            <p:ph type="body" sz="quarter" idx="16"/>
          </p:nvPr>
        </p:nvSpPr>
        <p:spPr>
          <a:xfrm>
            <a:off x="16207978" y="10642600"/>
            <a:ext cx="7541236" cy="1424832"/>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38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391"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392" name="DD Year End 2017"/>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DD Year End 2017</a:t>
            </a:r>
          </a:p>
        </p:txBody>
      </p:sp>
      <p:sp>
        <p:nvSpPr>
          <p:cNvPr id="39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hank you slide yellow">
    <p:spTree>
      <p:nvGrpSpPr>
        <p:cNvPr id="1" name=""/>
        <p:cNvGrpSpPr/>
        <p:nvPr/>
      </p:nvGrpSpPr>
      <p:grpSpPr>
        <a:xfrm>
          <a:off x="0" y="0"/>
          <a:ext cx="0" cy="0"/>
          <a:chOff x="0" y="0"/>
          <a:chExt cx="0" cy="0"/>
        </a:xfrm>
      </p:grpSpPr>
      <p:sp>
        <p:nvSpPr>
          <p:cNvPr id="45" name="Rectangle"/>
          <p:cNvSpPr/>
          <p:nvPr/>
        </p:nvSpPr>
        <p:spPr>
          <a:xfrm>
            <a:off x="635000" y="635000"/>
            <a:ext cx="23114000" cy="12446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46" name="Image" descr="Image"/>
          <p:cNvPicPr>
            <a:picLocks noChangeAspect="1"/>
          </p:cNvPicPr>
          <p:nvPr/>
        </p:nvPicPr>
        <p:blipFill>
          <a:blip r:embed="rId2">
            <a:extLst/>
          </a:blip>
          <a:stretch>
            <a:fillRect/>
          </a:stretch>
        </p:blipFill>
        <p:spPr>
          <a:xfrm>
            <a:off x="18821400" y="11430000"/>
            <a:ext cx="4292435" cy="868679"/>
          </a:xfrm>
          <a:prstGeom prst="rect">
            <a:avLst/>
          </a:prstGeom>
          <a:ln w="12700">
            <a:miter lim="400000"/>
          </a:ln>
        </p:spPr>
      </p:pic>
      <p:sp>
        <p:nvSpPr>
          <p:cNvPr id="47" name="Thank you"/>
          <p:cNvSpPr txBox="1">
            <a:spLocks noGrp="1"/>
          </p:cNvSpPr>
          <p:nvPr>
            <p:ph type="body" sz="quarter" idx="13"/>
          </p:nvPr>
        </p:nvSpPr>
        <p:spPr>
          <a:xfrm>
            <a:off x="1270000" y="3045459"/>
            <a:ext cx="7099300" cy="927101"/>
          </a:xfrm>
          <a:prstGeom prst="rect">
            <a:avLst/>
          </a:prstGeom>
        </p:spPr>
        <p:txBody>
          <a:bodyPr lIns="0" tIns="0" rIns="0" bIns="0" anchor="ctr">
            <a:spAutoFit/>
          </a:bodyPr>
          <a:lstStyle>
            <a:lvl1pPr>
              <a:lnSpc>
                <a:spcPts val="7200"/>
              </a:lnSpc>
              <a:defRPr sz="6000">
                <a:solidFill>
                  <a:srgbClr val="C89A23"/>
                </a:solidFill>
                <a:latin typeface="BrownStd-Bold"/>
                <a:ea typeface="BrownStd-Bold"/>
                <a:cs typeface="BrownStd-Bold"/>
                <a:sym typeface="BrownStd-Bold"/>
              </a:defRPr>
            </a:lvl1pPr>
          </a:lstStyle>
          <a:p>
            <a:r>
              <a:t>Thank you</a:t>
            </a:r>
          </a:p>
        </p:txBody>
      </p:sp>
      <p:sp>
        <p:nvSpPr>
          <p:cNvPr id="48" name="Contact name…"/>
          <p:cNvSpPr txBox="1">
            <a:spLocks noGrp="1"/>
          </p:cNvSpPr>
          <p:nvPr>
            <p:ph type="body" sz="quarter" idx="14"/>
          </p:nvPr>
        </p:nvSpPr>
        <p:spPr>
          <a:xfrm>
            <a:off x="1270000" y="10137646"/>
            <a:ext cx="7099300" cy="2161033"/>
          </a:xfrm>
          <a:prstGeom prst="rect">
            <a:avLst/>
          </a:prstGeom>
        </p:spPr>
        <p:txBody>
          <a:bodyPr lIns="0" tIns="0" rIns="0" bIns="0" anchor="b">
            <a:spAutoFit/>
          </a:bodyPr>
          <a:lstStyle/>
          <a:p>
            <a:pPr>
              <a:lnSpc>
                <a:spcPts val="4300"/>
              </a:lnSpc>
              <a:defRPr>
                <a:solidFill>
                  <a:srgbClr val="C89A23"/>
                </a:solidFill>
              </a:defRPr>
            </a:pPr>
            <a:r>
              <a:t>Contact name</a:t>
            </a:r>
          </a:p>
          <a:p>
            <a:pPr>
              <a:lnSpc>
                <a:spcPts val="4300"/>
              </a:lnSpc>
              <a:defRPr>
                <a:solidFill>
                  <a:srgbClr val="C89A23"/>
                </a:solidFill>
              </a:defRPr>
            </a:pPr>
            <a:r>
              <a:t>tel 0161 236 0600</a:t>
            </a:r>
          </a:p>
          <a:p>
            <a:pPr>
              <a:lnSpc>
                <a:spcPts val="4300"/>
              </a:lnSpc>
              <a:defRPr>
                <a:solidFill>
                  <a:srgbClr val="C89A23"/>
                </a:solidFill>
              </a:defRPr>
            </a:pPr>
            <a:r>
              <a:t>email xxxxxxx@creativeconcern.com</a:t>
            </a:r>
          </a:p>
          <a:p>
            <a:pPr>
              <a:lnSpc>
                <a:spcPts val="4300"/>
              </a:lnSpc>
              <a:defRPr>
                <a:solidFill>
                  <a:srgbClr val="C89A23"/>
                </a:solidFill>
              </a:defRPr>
            </a:pPr>
            <a:r>
              <a:rPr>
                <a:hlinkClick r:id="rId3"/>
              </a:rPr>
              <a:t>creativeconcern.com</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00"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0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02"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03"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404"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05"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Image grid single image">
    <p:spTree>
      <p:nvGrpSpPr>
        <p:cNvPr id="1" name=""/>
        <p:cNvGrpSpPr/>
        <p:nvPr/>
      </p:nvGrpSpPr>
      <p:grpSpPr>
        <a:xfrm>
          <a:off x="0" y="0"/>
          <a:ext cx="0" cy="0"/>
          <a:chOff x="0" y="0"/>
          <a:chExt cx="0" cy="0"/>
        </a:xfrm>
      </p:grpSpPr>
      <p:sp>
        <p:nvSpPr>
          <p:cNvPr id="412" name="Image"/>
          <p:cNvSpPr>
            <a:spLocks noGrp="1"/>
          </p:cNvSpPr>
          <p:nvPr>
            <p:ph type="pic" idx="13"/>
          </p:nvPr>
        </p:nvSpPr>
        <p:spPr>
          <a:xfrm>
            <a:off x="628650" y="1904305"/>
            <a:ext cx="23114000" cy="10160001"/>
          </a:xfrm>
          <a:prstGeom prst="rect">
            <a:avLst/>
          </a:prstGeom>
        </p:spPr>
        <p:txBody>
          <a:bodyPr lIns="91439" tIns="45719" rIns="91439" bIns="45719">
            <a:noAutofit/>
          </a:bodyPr>
          <a:lstStyle/>
          <a:p>
            <a:endParaRPr/>
          </a:p>
        </p:txBody>
      </p:sp>
      <p:pic>
        <p:nvPicPr>
          <p:cNvPr id="413"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414"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415"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1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17"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24"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25"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26"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427"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428"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29"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stStyle>
          <a:p>
            <a:r>
              <a:t>Body Level One</a:t>
            </a:r>
          </a:p>
        </p:txBody>
      </p:sp>
      <p:sp>
        <p:nvSpPr>
          <p:cNvPr id="430"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437"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438"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439"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440"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441"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42"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43"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50"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451"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52"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453"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spcBef>
                <a:spcPts val="1200"/>
              </a:spcBef>
              <a:defRPr sz="2400"/>
            </a:lvl1pPr>
          </a:lstStyle>
          <a:p>
            <a:r>
              <a:t>Work that matters. Creative Concern.</a:t>
            </a:r>
          </a:p>
        </p:txBody>
      </p:sp>
      <p:sp>
        <p:nvSpPr>
          <p:cNvPr id="454"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61" name="Running header to be written here"/>
          <p:cNvSpPr txBox="1">
            <a:spLocks noGrp="1"/>
          </p:cNvSpPr>
          <p:nvPr>
            <p:ph type="body" sz="quarter" idx="13"/>
          </p:nvPr>
        </p:nvSpPr>
        <p:spPr>
          <a:xfrm>
            <a:off x="633599" y="884427"/>
            <a:ext cx="7099301" cy="462282"/>
          </a:xfrm>
          <a:prstGeom prst="rect">
            <a:avLst/>
          </a:prstGeom>
        </p:spPr>
        <p:txBody>
          <a:bodyPr lIns="0" tIns="0" rIns="0" bIns="0" anchor="b">
            <a:spAutoFit/>
          </a:bodyPr>
          <a:lstStyle>
            <a:lvl1pPr defTabSz="457200">
              <a:lnSpc>
                <a:spcPts val="3800"/>
              </a:lnSpc>
            </a:lvl1pPr>
          </a:lstStyle>
          <a:p>
            <a:r>
              <a:t>Running header to be written here</a:t>
            </a:r>
          </a:p>
        </p:txBody>
      </p:sp>
      <p:sp>
        <p:nvSpPr>
          <p:cNvPr id="462"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defTabSz="457200">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defTabSz="457200">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63" name="Slide Number"/>
          <p:cNvSpPr txBox="1">
            <a:spLocks noGrp="1"/>
          </p:cNvSpPr>
          <p:nvPr>
            <p:ph type="sldNum" sz="quarter" idx="2"/>
          </p:nvPr>
        </p:nvSpPr>
        <p:spPr>
          <a:xfrm>
            <a:off x="23433237" y="977900"/>
            <a:ext cx="479045" cy="500381"/>
          </a:xfrm>
          <a:prstGeom prst="rect">
            <a:avLst/>
          </a:prstGeom>
        </p:spPr>
        <p:txBody>
          <a:bodyPr/>
          <a:lstStyle>
            <a:lvl1pPr defTabSz="457200">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70"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71"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72" name="Body Level One"/>
          <p:cNvSpPr txBox="1">
            <a:spLocks noGrp="1"/>
          </p:cNvSpPr>
          <p:nvPr>
            <p:ph type="body" idx="15"/>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stStyle>
          <a:p>
            <a:r>
              <a:t>Body Level One</a:t>
            </a:r>
          </a:p>
        </p:txBody>
      </p:sp>
      <p:sp>
        <p:nvSpPr>
          <p:cNvPr id="473"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chor="ctr">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474"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481"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482" name="Page title here, two lines maximum"/>
          <p:cNvSpPr txBox="1">
            <a:spLocks noGrp="1"/>
          </p:cNvSpPr>
          <p:nvPr>
            <p:ph type="body" sz="quarter" idx="14"/>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483" name="Body Level One"/>
          <p:cNvSpPr txBox="1">
            <a:spLocks noGrp="1"/>
          </p:cNvSpPr>
          <p:nvPr>
            <p:ph type="body" idx="15"/>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stStyle>
          <a:p>
            <a:r>
              <a:t>Body Level One</a:t>
            </a:r>
          </a:p>
        </p:txBody>
      </p:sp>
      <p:sp>
        <p:nvSpPr>
          <p:cNvPr id="484" name="Introductory text if required can go in here. If it’s not needed, then delete this box and drag the main text box up to the ruler line (if not visible, select View&gt;Guides&gt; Show master guides."/>
          <p:cNvSpPr txBox="1">
            <a:spLocks noGrp="1"/>
          </p:cNvSpPr>
          <p:nvPr>
            <p:ph type="body" sz="quarter" idx="16"/>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485"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492"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825500">
              <a:lnSpc>
                <a:spcPts val="2800"/>
              </a:lnSpc>
              <a:spcBef>
                <a:spcPts val="1200"/>
              </a:spcBef>
              <a:defRPr sz="2400"/>
            </a:lvl1pPr>
          </a:lstStyle>
          <a:p>
            <a:r>
              <a:t>Work that matters. Creative Concern.</a:t>
            </a:r>
          </a:p>
        </p:txBody>
      </p:sp>
      <p:sp>
        <p:nvSpPr>
          <p:cNvPr id="493" name="Running header to be written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be written here</a:t>
            </a:r>
          </a:p>
        </p:txBody>
      </p:sp>
      <p:sp>
        <p:nvSpPr>
          <p:cNvPr id="494"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495" name="Slide Number"/>
          <p:cNvSpPr txBox="1">
            <a:spLocks noGrp="1"/>
          </p:cNvSpPr>
          <p:nvPr>
            <p:ph type="sldNum" sz="quarter" idx="2"/>
          </p:nvPr>
        </p:nvSpPr>
        <p:spPr>
          <a:xfrm>
            <a:off x="23433237" y="977900"/>
            <a:ext cx="479045" cy="500381"/>
          </a:xfrm>
          <a:prstGeom prst="rect">
            <a:avLst/>
          </a:prstGeom>
        </p:spPr>
        <p:txBody>
          <a:bodyPr/>
          <a:lstStyle>
            <a:lvl1pPr>
              <a:lnSpc>
                <a:spcPts val="3800"/>
              </a:lnSpc>
              <a:defRPr sz="3600">
                <a:latin typeface="BrownStd-Bold"/>
                <a:ea typeface="BrownStd-Bold"/>
                <a:cs typeface="BrownStd-Bold"/>
                <a:sym typeface="BrownStd-Bold"/>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Image grid 3up">
    <p:spTree>
      <p:nvGrpSpPr>
        <p:cNvPr id="1" name=""/>
        <p:cNvGrpSpPr/>
        <p:nvPr/>
      </p:nvGrpSpPr>
      <p:grpSpPr>
        <a:xfrm>
          <a:off x="0" y="0"/>
          <a:ext cx="0" cy="0"/>
          <a:chOff x="0" y="0"/>
          <a:chExt cx="0" cy="0"/>
        </a:xfrm>
      </p:grpSpPr>
      <p:sp>
        <p:nvSpPr>
          <p:cNvPr id="502" name="cc keynote icons-03.png"/>
          <p:cNvSpPr>
            <a:spLocks noGrp="1"/>
          </p:cNvSpPr>
          <p:nvPr>
            <p:ph type="pic" idx="13"/>
          </p:nvPr>
        </p:nvSpPr>
        <p:spPr>
          <a:xfrm>
            <a:off x="633599" y="1907431"/>
            <a:ext cx="15351302" cy="10160001"/>
          </a:xfrm>
          <a:prstGeom prst="rect">
            <a:avLst/>
          </a:prstGeom>
        </p:spPr>
        <p:txBody>
          <a:bodyPr lIns="91439" tIns="45719" rIns="91439" bIns="45719">
            <a:noAutofit/>
          </a:bodyPr>
          <a:lstStyle/>
          <a:p>
            <a:endParaRPr/>
          </a:p>
        </p:txBody>
      </p:sp>
      <p:sp>
        <p:nvSpPr>
          <p:cNvPr id="503" name="cc keynote icons-03.png"/>
          <p:cNvSpPr>
            <a:spLocks noGrp="1"/>
          </p:cNvSpPr>
          <p:nvPr>
            <p:ph type="pic" sz="quarter" idx="14"/>
          </p:nvPr>
        </p:nvSpPr>
        <p:spPr>
          <a:xfrm>
            <a:off x="16214011" y="1908919"/>
            <a:ext cx="7535180" cy="4974481"/>
          </a:xfrm>
          <a:prstGeom prst="rect">
            <a:avLst/>
          </a:prstGeom>
        </p:spPr>
        <p:txBody>
          <a:bodyPr lIns="91439" tIns="45719" rIns="91439" bIns="45719">
            <a:noAutofit/>
          </a:bodyPr>
          <a:lstStyle/>
          <a:p>
            <a:endParaRPr/>
          </a:p>
        </p:txBody>
      </p:sp>
      <p:sp>
        <p:nvSpPr>
          <p:cNvPr id="504" name="cc keynote icons-03.png"/>
          <p:cNvSpPr>
            <a:spLocks noGrp="1"/>
          </p:cNvSpPr>
          <p:nvPr>
            <p:ph type="pic" sz="quarter" idx="15"/>
          </p:nvPr>
        </p:nvSpPr>
        <p:spPr>
          <a:xfrm>
            <a:off x="16200410" y="7106261"/>
            <a:ext cx="3668813" cy="5011639"/>
          </a:xfrm>
          <a:prstGeom prst="rect">
            <a:avLst/>
          </a:prstGeom>
        </p:spPr>
        <p:txBody>
          <a:bodyPr lIns="91439" tIns="45719" rIns="91439" bIns="45719">
            <a:noAutofit/>
          </a:bodyPr>
          <a:lstStyle/>
          <a:p>
            <a:endParaRPr/>
          </a:p>
        </p:txBody>
      </p:sp>
      <p:pic>
        <p:nvPicPr>
          <p:cNvPr id="505"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06"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07" name="Running header to go here"/>
          <p:cNvSpPr txBox="1">
            <a:spLocks noGrp="1"/>
          </p:cNvSpPr>
          <p:nvPr>
            <p:ph type="body" sz="quarter" idx="16"/>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08" name="Caption title…"/>
          <p:cNvSpPr>
            <a:spLocks noGrp="1"/>
          </p:cNvSpPr>
          <p:nvPr>
            <p:ph type="body" sz="quarter" idx="17"/>
          </p:nvPr>
        </p:nvSpPr>
        <p:spPr>
          <a:xfrm>
            <a:off x="20097915" y="7143419"/>
            <a:ext cx="3651300" cy="4924013"/>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509"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10"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1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Header and footer only short form">
    <p:spTree>
      <p:nvGrpSpPr>
        <p:cNvPr id="1" name=""/>
        <p:cNvGrpSpPr/>
        <p:nvPr/>
      </p:nvGrpSpPr>
      <p:grpSpPr>
        <a:xfrm>
          <a:off x="0" y="0"/>
          <a:ext cx="0" cy="0"/>
          <a:chOff x="0" y="0"/>
          <a:chExt cx="0" cy="0"/>
        </a:xfrm>
      </p:grpSpPr>
      <p:sp>
        <p:nvSpPr>
          <p:cNvPr id="56"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57"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Image grid 2up">
    <p:spTree>
      <p:nvGrpSpPr>
        <p:cNvPr id="1" name=""/>
        <p:cNvGrpSpPr/>
        <p:nvPr/>
      </p:nvGrpSpPr>
      <p:grpSpPr>
        <a:xfrm>
          <a:off x="0" y="0"/>
          <a:ext cx="0" cy="0"/>
          <a:chOff x="0" y="0"/>
          <a:chExt cx="0" cy="0"/>
        </a:xfrm>
      </p:grpSpPr>
      <p:sp>
        <p:nvSpPr>
          <p:cNvPr id="518" name="cc keynote icons-03.png"/>
          <p:cNvSpPr>
            <a:spLocks noGrp="1"/>
          </p:cNvSpPr>
          <p:nvPr>
            <p:ph type="pic" sz="half" idx="13"/>
          </p:nvPr>
        </p:nvSpPr>
        <p:spPr>
          <a:xfrm>
            <a:off x="633599" y="3641841"/>
            <a:ext cx="11425613" cy="6737130"/>
          </a:xfrm>
          <a:prstGeom prst="rect">
            <a:avLst/>
          </a:prstGeom>
        </p:spPr>
        <p:txBody>
          <a:bodyPr lIns="91439" tIns="45719" rIns="91439" bIns="45719">
            <a:noAutofit/>
          </a:bodyPr>
          <a:lstStyle/>
          <a:p>
            <a:endParaRPr/>
          </a:p>
        </p:txBody>
      </p:sp>
      <p:sp>
        <p:nvSpPr>
          <p:cNvPr id="519" name="cc keynote icons-03.png"/>
          <p:cNvSpPr>
            <a:spLocks noGrp="1"/>
          </p:cNvSpPr>
          <p:nvPr>
            <p:ph type="pic" sz="half" idx="14"/>
          </p:nvPr>
        </p:nvSpPr>
        <p:spPr>
          <a:xfrm>
            <a:off x="12323579" y="3641841"/>
            <a:ext cx="11425613" cy="6737130"/>
          </a:xfrm>
          <a:prstGeom prst="rect">
            <a:avLst/>
          </a:prstGeom>
        </p:spPr>
        <p:txBody>
          <a:bodyPr lIns="91439" tIns="45719" rIns="91439" bIns="45719">
            <a:noAutofit/>
          </a:bodyPr>
          <a:lstStyle/>
          <a:p>
            <a:endParaRPr/>
          </a:p>
        </p:txBody>
      </p:sp>
      <p:pic>
        <p:nvPicPr>
          <p:cNvPr id="520"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21"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22"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23" name="Caption title…"/>
          <p:cNvSpPr>
            <a:spLocks noGrp="1"/>
          </p:cNvSpPr>
          <p:nvPr>
            <p:ph type="body" sz="quarter" idx="16"/>
          </p:nvPr>
        </p:nvSpPr>
        <p:spPr>
          <a:xfrm>
            <a:off x="16207978" y="10642600"/>
            <a:ext cx="7541236" cy="1424832"/>
          </a:xfrm>
          <a:prstGeom prst="rect">
            <a:avLst/>
          </a:prstGeom>
        </p:spPr>
        <p:txBody>
          <a:bodyPr lIns="0" tIns="0" rIns="0" bIns="0">
            <a:noAutofit/>
          </a:bodyPr>
          <a:lstStyle/>
          <a:p>
            <a:pPr defTabSz="457200">
              <a:lnSpc>
                <a:spcPts val="1900"/>
              </a:lnSpc>
              <a:defRPr sz="1600">
                <a:latin typeface="BrownStd-Bold"/>
                <a:ea typeface="BrownStd-Bold"/>
                <a:cs typeface="BrownStd-Bold"/>
                <a:sym typeface="BrownStd-Bold"/>
              </a:defRPr>
            </a:pPr>
            <a:r>
              <a:t>Caption title</a:t>
            </a:r>
          </a:p>
          <a:p>
            <a:pPr defTabSz="457200">
              <a:lnSpc>
                <a:spcPts val="1900"/>
              </a:lnSpc>
              <a:spcBef>
                <a:spcPts val="900"/>
              </a:spcBef>
              <a:defRPr sz="1600"/>
            </a:pPr>
            <a:r>
              <a:t>Caption text</a:t>
            </a:r>
          </a:p>
        </p:txBody>
      </p:sp>
      <p:sp>
        <p:nvSpPr>
          <p:cNvPr id="524"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25"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26"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533"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534"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35" name="Work that matters. Creative Concern."/>
          <p:cNvSpPr txBox="1"/>
          <p:nvPr/>
        </p:nvSpPr>
        <p:spPr>
          <a:xfrm>
            <a:off x="18375879" y="12662981"/>
            <a:ext cx="5435397"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825500">
              <a:lnSpc>
                <a:spcPts val="2800"/>
              </a:lnSpc>
              <a:defRPr sz="2400"/>
            </a:lvl1pPr>
          </a:lstStyle>
          <a:p>
            <a:r>
              <a:t>Work that matters. Creative Concern.</a:t>
            </a:r>
          </a:p>
        </p:txBody>
      </p:sp>
      <p:sp>
        <p:nvSpPr>
          <p:cNvPr id="536"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37" name="Slide Number"/>
          <p:cNvSpPr txBox="1">
            <a:spLocks noGrp="1"/>
          </p:cNvSpPr>
          <p:nvPr>
            <p:ph type="sldNum" sz="quarter" idx="2"/>
          </p:nvPr>
        </p:nvSpPr>
        <p:spPr>
          <a:xfrm>
            <a:off x="23275249" y="903478"/>
            <a:ext cx="315977" cy="462281"/>
          </a:xfrm>
          <a:prstGeom prst="rect">
            <a:avLst/>
          </a:prstGeom>
        </p:spPr>
        <p:txBody>
          <a:bodyPr/>
          <a:lstStyle>
            <a:lvl1pPr algn="ctr">
              <a:lnSpc>
                <a:spcPts val="3800"/>
              </a:lnSpc>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Full page FOR FILM ONLY">
    <p:spTree>
      <p:nvGrpSpPr>
        <p:cNvPr id="1" name=""/>
        <p:cNvGrpSpPr/>
        <p:nvPr/>
      </p:nvGrpSpPr>
      <p:grpSpPr>
        <a:xfrm>
          <a:off x="0" y="0"/>
          <a:ext cx="0" cy="0"/>
          <a:chOff x="0" y="0"/>
          <a:chExt cx="0" cy="0"/>
        </a:xfrm>
      </p:grpSpPr>
      <p:sp>
        <p:nvSpPr>
          <p:cNvPr id="544" name="cc keynote icons-02.png"/>
          <p:cNvSpPr>
            <a:spLocks noGrp="1"/>
          </p:cNvSpPr>
          <p:nvPr>
            <p:ph type="pic" idx="13"/>
          </p:nvPr>
        </p:nvSpPr>
        <p:spPr>
          <a:xfrm>
            <a:off x="4934" y="0"/>
            <a:ext cx="24374132" cy="13716000"/>
          </a:xfrm>
          <a:prstGeom prst="rect">
            <a:avLst/>
          </a:prstGeom>
        </p:spPr>
        <p:txBody>
          <a:bodyPr lIns="91439" tIns="45719" rIns="91439" bIns="45719">
            <a:noAutofit/>
          </a:bodyPr>
          <a:lstStyle/>
          <a:p>
            <a:endParaRPr/>
          </a:p>
        </p:txBody>
      </p:sp>
      <p:pic>
        <p:nvPicPr>
          <p:cNvPr id="545"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46"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spcBef>
                <a:spcPts val="3600"/>
              </a:spcBef>
              <a:defRPr sz="6000"/>
            </a:lvl1pPr>
          </a:lstStyle>
          <a:p>
            <a:r>
              <a:t>Or do this instead of drag and drop</a:t>
            </a:r>
          </a:p>
        </p:txBody>
      </p:sp>
      <p:sp>
        <p:nvSpPr>
          <p:cNvPr id="5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Image grid 2up square">
    <p:spTree>
      <p:nvGrpSpPr>
        <p:cNvPr id="1" name=""/>
        <p:cNvGrpSpPr/>
        <p:nvPr/>
      </p:nvGrpSpPr>
      <p:grpSpPr>
        <a:xfrm>
          <a:off x="0" y="0"/>
          <a:ext cx="0" cy="0"/>
          <a:chOff x="0" y="0"/>
          <a:chExt cx="0" cy="0"/>
        </a:xfrm>
      </p:grpSpPr>
      <p:sp>
        <p:nvSpPr>
          <p:cNvPr id="554" name="cc keynote icons-03.png"/>
          <p:cNvSpPr>
            <a:spLocks noGrp="1"/>
          </p:cNvSpPr>
          <p:nvPr>
            <p:ph type="pic" sz="half" idx="13"/>
          </p:nvPr>
        </p:nvSpPr>
        <p:spPr>
          <a:xfrm>
            <a:off x="633599" y="1915963"/>
            <a:ext cx="11425613" cy="10163484"/>
          </a:xfrm>
          <a:prstGeom prst="rect">
            <a:avLst/>
          </a:prstGeom>
        </p:spPr>
        <p:txBody>
          <a:bodyPr lIns="91439" tIns="45719" rIns="91439" bIns="45719">
            <a:noAutofit/>
          </a:bodyPr>
          <a:lstStyle/>
          <a:p>
            <a:endParaRPr/>
          </a:p>
        </p:txBody>
      </p:sp>
      <p:sp>
        <p:nvSpPr>
          <p:cNvPr id="555" name="cc keynote icons-03.png"/>
          <p:cNvSpPr>
            <a:spLocks noGrp="1"/>
          </p:cNvSpPr>
          <p:nvPr>
            <p:ph type="pic" sz="half" idx="14"/>
          </p:nvPr>
        </p:nvSpPr>
        <p:spPr>
          <a:xfrm>
            <a:off x="12315130" y="1915963"/>
            <a:ext cx="11425613" cy="10163484"/>
          </a:xfrm>
          <a:prstGeom prst="rect">
            <a:avLst/>
          </a:prstGeom>
        </p:spPr>
        <p:txBody>
          <a:bodyPr lIns="91439" tIns="45719" rIns="91439" bIns="45719">
            <a:noAutofit/>
          </a:bodyPr>
          <a:lstStyle/>
          <a:p>
            <a:endParaRPr/>
          </a:p>
        </p:txBody>
      </p:sp>
      <p:pic>
        <p:nvPicPr>
          <p:cNvPr id="556" name="Screen Shot 2017-08-01 at 13.48.35.png" descr="Screen Shot 2017-08-01 at 13.48.35.png"/>
          <p:cNvPicPr>
            <a:picLocks noChangeAspect="1"/>
          </p:cNvPicPr>
          <p:nvPr/>
        </p:nvPicPr>
        <p:blipFill>
          <a:blip r:embed="rId2">
            <a:extLst/>
          </a:blip>
          <a:stretch>
            <a:fillRect/>
          </a:stretch>
        </p:blipFill>
        <p:spPr>
          <a:xfrm>
            <a:off x="25069800" y="4052060"/>
            <a:ext cx="5435397" cy="3397124"/>
          </a:xfrm>
          <a:prstGeom prst="rect">
            <a:avLst/>
          </a:prstGeom>
          <a:ln w="12700">
            <a:miter lim="400000"/>
          </a:ln>
        </p:spPr>
      </p:pic>
      <p:sp>
        <p:nvSpPr>
          <p:cNvPr id="557" name="Or do this instead of drag and drop"/>
          <p:cNvSpPr txBox="1"/>
          <p:nvPr/>
        </p:nvSpPr>
        <p:spPr>
          <a:xfrm>
            <a:off x="25069800" y="742440"/>
            <a:ext cx="5435397" cy="2852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ts val="7200"/>
              </a:lnSpc>
              <a:defRPr sz="6000"/>
            </a:lvl1pPr>
          </a:lstStyle>
          <a:p>
            <a:r>
              <a:t>Or do this instead of drag and drop</a:t>
            </a:r>
          </a:p>
        </p:txBody>
      </p:sp>
      <p:sp>
        <p:nvSpPr>
          <p:cNvPr id="558" name="Running header to go here"/>
          <p:cNvSpPr txBox="1">
            <a:spLocks noGrp="1"/>
          </p:cNvSpPr>
          <p:nvPr>
            <p:ph type="body" sz="quarter" idx="15"/>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559"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60"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56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568"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569"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algn="ctr">
              <a:lnSpc>
                <a:spcPct val="100000"/>
              </a:lnSpc>
              <a:defRPr sz="9000">
                <a:solidFill>
                  <a:srgbClr val="561C9B"/>
                </a:solidFill>
              </a:defRPr>
            </a:lvl1pPr>
          </a:lstStyle>
          <a:p>
            <a:r>
              <a:t>Work that campaigns.</a:t>
            </a:r>
          </a:p>
        </p:txBody>
      </p:sp>
      <p:sp>
        <p:nvSpPr>
          <p:cNvPr id="5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577"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578" name="Running header to go here…"/>
          <p:cNvSpPr txBox="1">
            <a:spLocks noGrp="1"/>
          </p:cNvSpPr>
          <p:nvPr>
            <p:ph type="body" sz="quarter" idx="14"/>
          </p:nvPr>
        </p:nvSpPr>
        <p:spPr>
          <a:xfrm>
            <a:off x="443099" y="300228"/>
            <a:ext cx="11558401" cy="944881"/>
          </a:xfrm>
          <a:prstGeom prst="rect">
            <a:avLst/>
          </a:prstGeom>
        </p:spPr>
        <p:txBody>
          <a:bodyPr lIns="0" tIns="0" rIns="0" bIns="0" anchor="b">
            <a:spAutoFit/>
          </a:bodyPr>
          <a:lstStyle/>
          <a:p>
            <a:pPr>
              <a:lnSpc>
                <a:spcPts val="3800"/>
              </a:lnSpc>
            </a:pPr>
            <a:r>
              <a:t>Running header to go here</a:t>
            </a:r>
          </a:p>
          <a:p>
            <a:pPr>
              <a:lnSpc>
                <a:spcPts val="3800"/>
              </a:lnSpc>
            </a:pPr>
            <a:r>
              <a:t>X</a:t>
            </a:r>
          </a:p>
        </p:txBody>
      </p:sp>
      <p:sp>
        <p:nvSpPr>
          <p:cNvPr id="579"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Work that… copy 2">
    <p:spTree>
      <p:nvGrpSpPr>
        <p:cNvPr id="1" name=""/>
        <p:cNvGrpSpPr/>
        <p:nvPr/>
      </p:nvGrpSpPr>
      <p:grpSpPr>
        <a:xfrm>
          <a:off x="0" y="0"/>
          <a:ext cx="0" cy="0"/>
          <a:chOff x="0" y="0"/>
          <a:chExt cx="0" cy="0"/>
        </a:xfrm>
      </p:grpSpPr>
      <p:sp>
        <p:nvSpPr>
          <p:cNvPr id="586" name="Rectangle"/>
          <p:cNvSpPr/>
          <p:nvPr/>
        </p:nvSpPr>
        <p:spPr>
          <a:xfrm>
            <a:off x="635000" y="635000"/>
            <a:ext cx="23114000" cy="12446000"/>
          </a:xfrm>
          <a:prstGeom prst="rect">
            <a:avLst/>
          </a:prstGeom>
          <a:solidFill>
            <a:srgbClr val="5BD5CB">
              <a:alpha val="80000"/>
            </a:srgbClr>
          </a:solidFill>
          <a:ln w="12700">
            <a:miter lim="400000"/>
          </a:ln>
        </p:spPr>
        <p:txBody>
          <a:bodyPr lIns="50800" tIns="50800" rIns="50800" bIns="50800" anchor="ctr"/>
          <a:lstStyle/>
          <a:p>
            <a:pPr algn="ctr">
              <a:lnSpc>
                <a:spcPct val="100000"/>
              </a:lnSpc>
              <a:defRPr sz="1200">
                <a:latin typeface="Helvetica"/>
                <a:ea typeface="Helvetica"/>
                <a:cs typeface="Helvetica"/>
                <a:sym typeface="Helvetica"/>
              </a:defRPr>
            </a:pPr>
            <a:endParaRPr/>
          </a:p>
        </p:txBody>
      </p:sp>
      <p:sp>
        <p:nvSpPr>
          <p:cNvPr id="587" name="Work that campaigns."/>
          <p:cNvSpPr txBox="1">
            <a:spLocks noGrp="1"/>
          </p:cNvSpPr>
          <p:nvPr>
            <p:ph type="body" sz="quarter" idx="13"/>
          </p:nvPr>
        </p:nvSpPr>
        <p:spPr>
          <a:xfrm>
            <a:off x="3378093" y="6165850"/>
            <a:ext cx="17627814" cy="1384300"/>
          </a:xfrm>
          <a:prstGeom prst="rect">
            <a:avLst/>
          </a:prstGeom>
        </p:spPr>
        <p:txBody>
          <a:bodyPr lIns="0" tIns="0" rIns="0" bIns="0" anchor="ctr">
            <a:noAutofit/>
          </a:bodyPr>
          <a:lstStyle>
            <a:lvl1pPr defTabSz="457200">
              <a:lnSpc>
                <a:spcPts val="1900"/>
              </a:lnSpc>
              <a:defRPr sz="9000">
                <a:solidFill>
                  <a:srgbClr val="333333"/>
                </a:solidFill>
              </a:defRPr>
            </a:lvl1pPr>
          </a:lstStyle>
          <a:p>
            <a:r>
              <a:t>Work that campaigns.</a:t>
            </a:r>
          </a:p>
        </p:txBody>
      </p:sp>
      <p:sp>
        <p:nvSpPr>
          <p:cNvPr id="588" name="Slide Number"/>
          <p:cNvSpPr txBox="1">
            <a:spLocks noGrp="1"/>
          </p:cNvSpPr>
          <p:nvPr>
            <p:ph type="sldNum" sz="quarter" idx="2"/>
          </p:nvPr>
        </p:nvSpPr>
        <p:spPr>
          <a:prstGeom prst="rect">
            <a:avLst/>
          </a:prstGeom>
        </p:spPr>
        <p:txBody>
          <a:bodyPr/>
          <a:lstStyle>
            <a:lvl1pPr defTabSz="457200"/>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595" name="Running header to go here"/>
          <p:cNvSpPr txBox="1">
            <a:spLocks noGrp="1"/>
          </p:cNvSpPr>
          <p:nvPr>
            <p:ph type="body" sz="quarter" idx="13"/>
          </p:nvPr>
        </p:nvSpPr>
        <p:spPr>
          <a:xfrm>
            <a:off x="635000" y="903478"/>
            <a:ext cx="11558400" cy="462281"/>
          </a:xfrm>
          <a:prstGeom prst="rect">
            <a:avLst/>
          </a:prstGeom>
        </p:spPr>
        <p:txBody>
          <a:bodyPr lIns="0" tIns="0" rIns="0" bIns="0" anchor="b">
            <a:spAutoFit/>
          </a:bodyPr>
          <a:lstStyle>
            <a:lvl1pPr>
              <a:lnSpc>
                <a:spcPts val="3800"/>
              </a:lnSpc>
            </a:lvl1pPr>
          </a:lstStyle>
          <a:p>
            <a:r>
              <a:t>Running header to go here</a:t>
            </a:r>
          </a:p>
        </p:txBody>
      </p:sp>
      <p:sp>
        <p:nvSpPr>
          <p:cNvPr id="596" name="Work that matters. Creative Concern."/>
          <p:cNvSpPr txBox="1"/>
          <p:nvPr/>
        </p:nvSpPr>
        <p:spPr>
          <a:xfrm>
            <a:off x="18375878"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defRPr sz="2400"/>
            </a:lvl1pPr>
          </a:lstStyle>
          <a:p>
            <a:r>
              <a:t>Work that matters. Creative Concern.</a:t>
            </a:r>
          </a:p>
        </p:txBody>
      </p:sp>
      <p:sp>
        <p:nvSpPr>
          <p:cNvPr id="597"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
        <p:nvSpPr>
          <p:cNvPr id="598"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23116800" cy="1270000"/>
          </a:xfrm>
          <a:prstGeom prst="rect">
            <a:avLst/>
          </a:prstGeom>
        </p:spPr>
        <p:txBody>
          <a:bodyPr lIns="0" tIns="0" rIns="0" bIns="0">
            <a:noAutofit/>
          </a:bodyPr>
          <a:lstStyle>
            <a:lvl1pPr>
              <a:lnSpc>
                <a:spcPts val="3800"/>
              </a:lnSpc>
              <a:spcBef>
                <a:spcPts val="1200"/>
              </a:spcBef>
              <a:defRPr sz="3600"/>
            </a:lvl1pPr>
          </a:lstStyle>
          <a:p>
            <a:r>
              <a:t>Introductory text if required can go in here. If it’s not needed, then delete this box and drag the main text box up to the ruler line (if not visible, select View&gt;Guides&gt; Show master guides.</a:t>
            </a:r>
          </a:p>
        </p:txBody>
      </p:sp>
      <p:sp>
        <p:nvSpPr>
          <p:cNvPr id="599"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600" name="Body Level One…"/>
          <p:cNvSpPr txBox="1">
            <a:spLocks noGrp="1"/>
          </p:cNvSpPr>
          <p:nvPr>
            <p:ph type="body" idx="16"/>
          </p:nvPr>
        </p:nvSpPr>
        <p:spPr>
          <a:xfrm>
            <a:off x="633600" y="5080000"/>
            <a:ext cx="23116800" cy="6985000"/>
          </a:xfrm>
          <a:prstGeom prst="rect">
            <a:avLst/>
          </a:prstGeom>
        </p:spPr>
        <p:txBody>
          <a:bodyPr lIns="0" tIns="0" rIns="0" bIns="0" numCol="2" spcCol="952500">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607" name="Running header to go here"/>
          <p:cNvSpPr txBox="1">
            <a:spLocks noGrp="1"/>
          </p:cNvSpPr>
          <p:nvPr>
            <p:ph type="body" sz="quarter" idx="13"/>
          </p:nvPr>
        </p:nvSpPr>
        <p:spPr>
          <a:xfrm>
            <a:off x="633599" y="884428"/>
            <a:ext cx="7099301" cy="462281"/>
          </a:xfrm>
          <a:prstGeom prst="rect">
            <a:avLst/>
          </a:prstGeom>
        </p:spPr>
        <p:txBody>
          <a:bodyPr lIns="0" tIns="0" rIns="0" bIns="0" anchor="b">
            <a:spAutoFit/>
          </a:bodyPr>
          <a:lstStyle>
            <a:lvl1pPr>
              <a:lnSpc>
                <a:spcPts val="3800"/>
              </a:lnSpc>
            </a:lvl1pPr>
          </a:lstStyle>
          <a:p>
            <a:r>
              <a:t>Running header to go here</a:t>
            </a:r>
          </a:p>
        </p:txBody>
      </p:sp>
      <p:sp>
        <p:nvSpPr>
          <p:cNvPr id="608" name="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p:cNvSpPr txBox="1">
            <a:spLocks noGrp="1"/>
          </p:cNvSpPr>
          <p:nvPr>
            <p:ph type="body" idx="14"/>
          </p:nvPr>
        </p:nvSpPr>
        <p:spPr>
          <a:xfrm>
            <a:off x="2667000" y="3046610"/>
            <a:ext cx="183642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This should be used for additional information only, and kept to the end of the document. No more than two paragraphs to a slide on here please. Lorem ipsum dolor sit amet, consectetur adipiscing elit. Donec eu nisi dui. Integer in mauris ac mi fermentum sodales. Sed varius odio eu sollicitudin pretium.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6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Large text – intro LF">
    <p:spTree>
      <p:nvGrpSpPr>
        <p:cNvPr id="1" name=""/>
        <p:cNvGrpSpPr/>
        <p:nvPr/>
      </p:nvGrpSpPr>
      <p:grpSpPr>
        <a:xfrm>
          <a:off x="0" y="0"/>
          <a:ext cx="0" cy="0"/>
          <a:chOff x="0" y="0"/>
          <a:chExt cx="0" cy="0"/>
        </a:xfrm>
      </p:grpSpPr>
      <p:sp>
        <p:nvSpPr>
          <p:cNvPr id="616" name="Large text intro page. Use this for ‘We’re excited about this project…’ etc."/>
          <p:cNvSpPr txBox="1">
            <a:spLocks noGrp="1"/>
          </p:cNvSpPr>
          <p:nvPr>
            <p:ph type="body" idx="13"/>
          </p:nvPr>
        </p:nvSpPr>
        <p:spPr>
          <a:xfrm>
            <a:off x="2667000" y="3046610"/>
            <a:ext cx="18364515" cy="7622780"/>
          </a:xfrm>
          <a:prstGeom prst="rect">
            <a:avLst/>
          </a:prstGeom>
        </p:spPr>
        <p:txBody>
          <a:bodyPr lIns="0" tIns="0" rIns="0" bIns="0" anchor="ctr">
            <a:noAutofit/>
          </a:bodyPr>
          <a:lstStyle>
            <a:lvl1pPr>
              <a:lnSpc>
                <a:spcPts val="7200"/>
              </a:lnSpc>
              <a:spcBef>
                <a:spcPts val="3600"/>
              </a:spcBef>
              <a:defRPr sz="6000">
                <a:latin typeface="BrownStd-Bold"/>
                <a:ea typeface="BrownStd-Bold"/>
                <a:cs typeface="BrownStd-Bold"/>
                <a:sym typeface="BrownStd-Bold"/>
              </a:defRPr>
            </a:lvl1pPr>
          </a:lstStyle>
          <a:p>
            <a:r>
              <a:t>Large text intro page. Use this for ‘We’re excited about this project…’ etc.</a:t>
            </a:r>
          </a:p>
        </p:txBody>
      </p:sp>
      <p:sp>
        <p:nvSpPr>
          <p:cNvPr id="617" name="Running header to go here"/>
          <p:cNvSpPr txBox="1">
            <a:spLocks noGrp="1"/>
          </p:cNvSpPr>
          <p:nvPr>
            <p:ph type="body" sz="quarter" idx="14"/>
          </p:nvPr>
        </p:nvSpPr>
        <p:spPr>
          <a:xfrm>
            <a:off x="633599" y="88442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618" name="Line"/>
          <p:cNvSpPr/>
          <p:nvPr/>
        </p:nvSpPr>
        <p:spPr>
          <a:xfrm flipV="1">
            <a:off x="634999" y="1510099"/>
            <a:ext cx="23176264" cy="12701"/>
          </a:xfrm>
          <a:prstGeom prst="line">
            <a:avLst/>
          </a:prstGeom>
          <a:ln w="50800">
            <a:solidFill>
              <a:srgbClr val="C6C5C2"/>
            </a:solidFill>
            <a:miter lim="400000"/>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619" name="Work that matters. Creative Concern."/>
          <p:cNvSpPr txBox="1"/>
          <p:nvPr/>
        </p:nvSpPr>
        <p:spPr>
          <a:xfrm>
            <a:off x="18313604" y="12662981"/>
            <a:ext cx="5435398" cy="36880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825500">
              <a:lnSpc>
                <a:spcPts val="2800"/>
              </a:lnSpc>
              <a:spcBef>
                <a:spcPts val="1200"/>
              </a:spcBef>
              <a:defRPr sz="2400"/>
            </a:lvl1pPr>
          </a:lstStyle>
          <a:p>
            <a:r>
              <a:t>Work that matters. Creative Concern.</a:t>
            </a:r>
          </a:p>
        </p:txBody>
      </p:sp>
      <p:sp>
        <p:nvSpPr>
          <p:cNvPr id="620"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spcBef>
                <a:spcPts val="1200"/>
              </a:spcBef>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ote yellow">
    <p:spTree>
      <p:nvGrpSpPr>
        <p:cNvPr id="1" name=""/>
        <p:cNvGrpSpPr/>
        <p:nvPr/>
      </p:nvGrpSpPr>
      <p:grpSpPr>
        <a:xfrm>
          <a:off x="0" y="0"/>
          <a:ext cx="0" cy="0"/>
          <a:chOff x="0" y="0"/>
          <a:chExt cx="0" cy="0"/>
        </a:xfrm>
      </p:grpSpPr>
      <p:sp>
        <p:nvSpPr>
          <p:cNvPr id="65"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66"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67" name="Rectangle"/>
          <p:cNvSpPr/>
          <p:nvPr/>
        </p:nvSpPr>
        <p:spPr>
          <a:xfrm>
            <a:off x="635000" y="1905000"/>
            <a:ext cx="23114000" cy="10541000"/>
          </a:xfrm>
          <a:prstGeom prst="rect">
            <a:avLst/>
          </a:prstGeom>
          <a:solidFill>
            <a:srgbClr val="F1E180"/>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68"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69" name="Quote from client or relevant inspirational quote goes here over a few lines. Quote from client or relevant inspirational quote goes here over a few lines. Quote from client or relevant inspirational quote goes here over a few lines.…"/>
          <p:cNvSpPr txBox="1">
            <a:spLocks noGrp="1"/>
          </p:cNvSpPr>
          <p:nvPr>
            <p:ph type="body" sz="half" idx="14"/>
          </p:nvPr>
        </p:nvSpPr>
        <p:spPr>
          <a:xfrm>
            <a:off x="2667000" y="4696280"/>
            <a:ext cx="18364515" cy="5435601"/>
          </a:xfrm>
          <a:prstGeom prst="rect">
            <a:avLst/>
          </a:prstGeom>
        </p:spPr>
        <p:txBody>
          <a:bodyPr lIns="0" tIns="0" rIns="0" bIns="0" anchor="ctr">
            <a:spAutoFit/>
          </a:bodyPr>
          <a:lstStyle/>
          <a:p>
            <a:pPr>
              <a:lnSpc>
                <a:spcPts val="7200"/>
              </a:lnSpc>
              <a:defRPr sz="6000">
                <a:solidFill>
                  <a:srgbClr val="C89A23"/>
                </a:solidFill>
                <a:latin typeface="BrownStd-Bold"/>
                <a:ea typeface="BrownStd-Bold"/>
                <a:cs typeface="BrownStd-Bold"/>
                <a:sym typeface="BrownStd-Bold"/>
              </a:defRPr>
            </a:pPr>
            <a:r>
              <a:t>Quote from client or relevant inspirational quote goes here over a few lines. Quote from client or relevant inspirational quote goes here over a few lines. Quote from client or relevant inspirational quote goes here over a few lines. </a:t>
            </a:r>
          </a:p>
          <a:p>
            <a:pPr defTabSz="457200">
              <a:lnSpc>
                <a:spcPts val="7200"/>
              </a:lnSpc>
              <a:defRPr sz="3600">
                <a:solidFill>
                  <a:srgbClr val="C89A23"/>
                </a:solidFill>
                <a:latin typeface="Bressay"/>
                <a:ea typeface="Bressay"/>
                <a:cs typeface="Bressay"/>
                <a:sym typeface="Bressay"/>
              </a:defRPr>
            </a:pPr>
            <a:r>
              <a:t>— Person, job title, organisation</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Body text long form">
    <p:spTree>
      <p:nvGrpSpPr>
        <p:cNvPr id="1" name=""/>
        <p:cNvGrpSpPr/>
        <p:nvPr/>
      </p:nvGrpSpPr>
      <p:grpSpPr>
        <a:xfrm>
          <a:off x="0" y="0"/>
          <a:ext cx="0" cy="0"/>
          <a:chOff x="0" y="0"/>
          <a:chExt cx="0" cy="0"/>
        </a:xfrm>
      </p:grpSpPr>
      <p:sp>
        <p:nvSpPr>
          <p:cNvPr id="627" name="Running header to go here"/>
          <p:cNvSpPr txBox="1">
            <a:spLocks noGrp="1"/>
          </p:cNvSpPr>
          <p:nvPr>
            <p:ph type="body" sz="quarter" idx="13"/>
          </p:nvPr>
        </p:nvSpPr>
        <p:spPr>
          <a:xfrm>
            <a:off x="633599" y="903478"/>
            <a:ext cx="11558401" cy="462281"/>
          </a:xfrm>
          <a:prstGeom prst="rect">
            <a:avLst/>
          </a:prstGeom>
        </p:spPr>
        <p:txBody>
          <a:bodyPr lIns="0" tIns="0" rIns="0" bIns="0" anchor="b">
            <a:spAutoFit/>
          </a:bodyPr>
          <a:lstStyle>
            <a:lvl1pPr>
              <a:lnSpc>
                <a:spcPts val="3800"/>
              </a:lnSpc>
            </a:lvl1pPr>
          </a:lstStyle>
          <a:p>
            <a:r>
              <a:t>Running header to go here</a:t>
            </a:r>
          </a:p>
        </p:txBody>
      </p:sp>
      <p:sp>
        <p:nvSpPr>
          <p:cNvPr id="628" name="Introductory text if required can go in here. If it’s not needed, then delete this box and drag the main text box up to the ruler line (if not visible, select View&gt;Guides&gt; Show master guides."/>
          <p:cNvSpPr txBox="1">
            <a:spLocks noGrp="1"/>
          </p:cNvSpPr>
          <p:nvPr>
            <p:ph type="body" sz="quarter" idx="14"/>
          </p:nvPr>
        </p:nvSpPr>
        <p:spPr>
          <a:xfrm>
            <a:off x="633600" y="3810000"/>
            <a:ext cx="17680218" cy="1270000"/>
          </a:xfrm>
          <a:prstGeom prst="rect">
            <a:avLst/>
          </a:prstGeom>
        </p:spPr>
        <p:txBody>
          <a:bodyPr lIns="0" tIns="0" rIns="0" bIns="0" anchor="ctr">
            <a:noAutofit/>
          </a:bodyPr>
          <a:lstStyle>
            <a:lvl1pPr>
              <a:spcBef>
                <a:spcPts val="1200"/>
              </a:spcBef>
            </a:lvl1pPr>
          </a:lstStyle>
          <a:p>
            <a:r>
              <a:t>Introductory text if required can go in here. If it’s not needed, then delete this box and drag the main text box up to the ruler line (if not visible, select View&gt;Guides&gt; Show master guides.</a:t>
            </a:r>
          </a:p>
        </p:txBody>
      </p:sp>
      <p:sp>
        <p:nvSpPr>
          <p:cNvPr id="629" name="Page title here, two lines maximum"/>
          <p:cNvSpPr txBox="1">
            <a:spLocks noGrp="1"/>
          </p:cNvSpPr>
          <p:nvPr>
            <p:ph type="body" sz="quarter" idx="15"/>
          </p:nvPr>
        </p:nvSpPr>
        <p:spPr>
          <a:xfrm>
            <a:off x="633599" y="2672922"/>
            <a:ext cx="23116801" cy="500381"/>
          </a:xfrm>
          <a:prstGeom prst="rect">
            <a:avLst/>
          </a:prstGeom>
        </p:spPr>
        <p:txBody>
          <a:bodyPr lIns="0" tIns="0" rIns="0" bIns="0" anchor="b">
            <a:spAutoFit/>
          </a:bodyPr>
          <a:lstStyle>
            <a:lvl1pPr>
              <a:lnSpc>
                <a:spcPts val="3800"/>
              </a:lnSpc>
              <a:defRPr sz="3600">
                <a:latin typeface="BrownStd-Bold"/>
                <a:ea typeface="BrownStd-Bold"/>
                <a:cs typeface="BrownStd-Bold"/>
                <a:sym typeface="BrownStd-Bold"/>
              </a:defRPr>
            </a:lvl1pPr>
          </a:lstStyle>
          <a:p>
            <a:r>
              <a:t>Page title here, two lines maximum</a:t>
            </a:r>
          </a:p>
        </p:txBody>
      </p:sp>
      <p:sp>
        <p:nvSpPr>
          <p:cNvPr id="630" name="Body Level One…"/>
          <p:cNvSpPr txBox="1">
            <a:spLocks noGrp="1"/>
          </p:cNvSpPr>
          <p:nvPr>
            <p:ph type="body" idx="16"/>
          </p:nvPr>
        </p:nvSpPr>
        <p:spPr>
          <a:xfrm>
            <a:off x="633600" y="5080000"/>
            <a:ext cx="23116800" cy="6985000"/>
          </a:xfrm>
          <a:prstGeom prst="rect">
            <a:avLst/>
          </a:prstGeom>
        </p:spPr>
        <p:txBody>
          <a:bodyPr lIns="0" tIns="0" rIns="0" bIns="0" numCol="2" spcCol="952500" anchor="ctr">
            <a:noAutofit/>
          </a:bodyPr>
          <a:lstStyle>
            <a:lvl1pPr>
              <a:spcBef>
                <a:spcPts val="1200"/>
              </a:spcBef>
              <a:defRPr>
                <a:latin typeface="Bressay"/>
                <a:ea typeface="Bressay"/>
                <a:cs typeface="Bressay"/>
                <a:sym typeface="Bressay"/>
              </a:defRPr>
            </a:lvl1pPr>
            <a:lvl2pPr indent="0">
              <a:spcBef>
                <a:spcPts val="1200"/>
              </a:spcBef>
              <a:buSzPct val="100000"/>
              <a:buChar char="– "/>
              <a:defRPr>
                <a:latin typeface="Bressay"/>
                <a:ea typeface="Bressay"/>
                <a:cs typeface="Bressay"/>
                <a:sym typeface="Bressay"/>
              </a:defRPr>
            </a:lvl2pPr>
            <a:lvl3pPr>
              <a:spcBef>
                <a:spcPts val="1200"/>
              </a:spcBef>
              <a:defRPr>
                <a:latin typeface="Bressay"/>
                <a:ea typeface="Bressay"/>
                <a:cs typeface="Bressay"/>
                <a:sym typeface="Bressay"/>
              </a:defRPr>
            </a:lvl3pPr>
            <a:lvl4pPr>
              <a:spcBef>
                <a:spcPts val="1200"/>
              </a:spcBef>
              <a:defRPr>
                <a:latin typeface="Bressay"/>
                <a:ea typeface="Bressay"/>
                <a:cs typeface="Bressay"/>
                <a:sym typeface="Bressay"/>
              </a:defRPr>
            </a:lvl4pPr>
            <a:lvl5pPr>
              <a:spcBef>
                <a:spcPts val="1200"/>
              </a:spcBef>
              <a:defRPr>
                <a:latin typeface="Bressay"/>
                <a:ea typeface="Bressay"/>
                <a:cs typeface="Bressay"/>
                <a:sym typeface="Bressay"/>
              </a:defRPr>
            </a:lvl5pPr>
          </a:lstStyle>
          <a:p>
            <a:r>
              <a:t>Body Level One</a:t>
            </a:r>
          </a:p>
          <a:p>
            <a:pPr lvl="1"/>
            <a:r>
              <a:t>Body Level Two</a:t>
            </a:r>
          </a:p>
          <a:p>
            <a:pPr lvl="2"/>
            <a:r>
              <a:t>Body Level Three</a:t>
            </a:r>
          </a:p>
          <a:p>
            <a:pPr lvl="3"/>
            <a:r>
              <a:t>Body Level Four</a:t>
            </a:r>
          </a:p>
          <a:p>
            <a:pPr lvl="4"/>
            <a:r>
              <a:t>Body Level Five</a:t>
            </a:r>
          </a:p>
        </p:txBody>
      </p:sp>
      <p:sp>
        <p:nvSpPr>
          <p:cNvPr id="631" name="Slide Number"/>
          <p:cNvSpPr txBox="1">
            <a:spLocks noGrp="1"/>
          </p:cNvSpPr>
          <p:nvPr>
            <p:ph type="sldNum" sz="quarter" idx="2"/>
          </p:nvPr>
        </p:nvSpPr>
        <p:spPr>
          <a:xfrm>
            <a:off x="23433237" y="903478"/>
            <a:ext cx="315977" cy="462281"/>
          </a:xfrm>
          <a:prstGeom prst="rect">
            <a:avLst/>
          </a:prstGeom>
        </p:spPr>
        <p:txBody>
          <a:bodyPr/>
          <a:lstStyle>
            <a:lvl1pPr>
              <a:lnSpc>
                <a:spcPts val="3800"/>
              </a:lnSpc>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Quote pink">
    <p:spTree>
      <p:nvGrpSpPr>
        <p:cNvPr id="1" name=""/>
        <p:cNvGrpSpPr/>
        <p:nvPr/>
      </p:nvGrpSpPr>
      <p:grpSpPr>
        <a:xfrm>
          <a:off x="0" y="0"/>
          <a:ext cx="0" cy="0"/>
          <a:chOff x="0" y="0"/>
          <a:chExt cx="0" cy="0"/>
        </a:xfrm>
      </p:grpSpPr>
      <p:sp>
        <p:nvSpPr>
          <p:cNvPr id="77" name="Line"/>
          <p:cNvSpPr/>
          <p:nvPr/>
        </p:nvSpPr>
        <p:spPr>
          <a:xfrm flipV="1">
            <a:off x="633599" y="1510099"/>
            <a:ext cx="23115603" cy="12701"/>
          </a:xfrm>
          <a:prstGeom prst="line">
            <a:avLst/>
          </a:prstGeom>
          <a:ln w="50800">
            <a:solidFill>
              <a:srgbClr val="C89A23"/>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78"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79" name="Rectangle"/>
          <p:cNvSpPr/>
          <p:nvPr/>
        </p:nvSpPr>
        <p:spPr>
          <a:xfrm>
            <a:off x="635000" y="1905000"/>
            <a:ext cx="23114000" cy="10541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sp>
        <p:nvSpPr>
          <p:cNvPr id="80"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81" name="Quote from client or relevant inspirational quote goes here over a few lines. Quote from client or relevant inspirational quote goes here over a few lines. Quote from client or relevant inspirational quote goes here over a few lines.…"/>
          <p:cNvSpPr txBox="1">
            <a:spLocks noGrp="1"/>
          </p:cNvSpPr>
          <p:nvPr>
            <p:ph type="body" sz="half" idx="14"/>
          </p:nvPr>
        </p:nvSpPr>
        <p:spPr>
          <a:xfrm>
            <a:off x="2667000" y="4696280"/>
            <a:ext cx="18364515" cy="5435601"/>
          </a:xfrm>
          <a:prstGeom prst="rect">
            <a:avLst/>
          </a:prstGeom>
        </p:spPr>
        <p:txBody>
          <a:bodyPr lIns="0" tIns="0" rIns="0" bIns="0" anchor="ctr">
            <a:spAutoFit/>
          </a:bodyPr>
          <a:lstStyle/>
          <a:p>
            <a:pPr>
              <a:lnSpc>
                <a:spcPts val="7200"/>
              </a:lnSpc>
              <a:defRPr sz="6000">
                <a:solidFill>
                  <a:srgbClr val="A13735"/>
                </a:solidFill>
                <a:latin typeface="BrownStd-Bold"/>
                <a:ea typeface="BrownStd-Bold"/>
                <a:cs typeface="BrownStd-Bold"/>
                <a:sym typeface="BrownStd-Bold"/>
              </a:defRPr>
            </a:pPr>
            <a:r>
              <a:t>Quote from client or relevant inspirational quote goes here over a few lines. Quote from client or relevant inspirational quote goes here over a few lines. Quote from client or relevant inspirational quote goes here over a few lines. </a:t>
            </a:r>
          </a:p>
          <a:p>
            <a:pPr defTabSz="457200">
              <a:lnSpc>
                <a:spcPts val="7200"/>
              </a:lnSpc>
              <a:defRPr sz="3600">
                <a:solidFill>
                  <a:srgbClr val="A13735"/>
                </a:solidFill>
                <a:latin typeface="Bressay"/>
                <a:ea typeface="Bressay"/>
                <a:cs typeface="Bressay"/>
                <a:sym typeface="Bressay"/>
              </a:defRPr>
            </a:pPr>
            <a:r>
              <a:t>— Person, job title, organisation</a:t>
            </a:r>
          </a:p>
        </p:txBody>
      </p:sp>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ody text _ large intro">
    <p:spTree>
      <p:nvGrpSpPr>
        <p:cNvPr id="1" name=""/>
        <p:cNvGrpSpPr/>
        <p:nvPr/>
      </p:nvGrpSpPr>
      <p:grpSpPr>
        <a:xfrm>
          <a:off x="0" y="0"/>
          <a:ext cx="0" cy="0"/>
          <a:chOff x="0" y="0"/>
          <a:chExt cx="0" cy="0"/>
        </a:xfrm>
      </p:grpSpPr>
      <p:sp>
        <p:nvSpPr>
          <p:cNvPr id="89" name="Line"/>
          <p:cNvSpPr/>
          <p:nvPr/>
        </p:nvSpPr>
        <p:spPr>
          <a:xfrm flipV="1">
            <a:off x="633599" y="1510099"/>
            <a:ext cx="23115603" cy="12701"/>
          </a:xfrm>
          <a:prstGeom prst="line">
            <a:avLst/>
          </a:prstGeom>
          <a:ln w="50800">
            <a:solidFill>
              <a:srgbClr val="E0AA0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90"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91" name="Large text intro page."/>
          <p:cNvSpPr txBox="1">
            <a:spLocks noGrp="1"/>
          </p:cNvSpPr>
          <p:nvPr>
            <p:ph type="body" idx="14"/>
          </p:nvPr>
        </p:nvSpPr>
        <p:spPr>
          <a:xfrm>
            <a:off x="2667000" y="3046610"/>
            <a:ext cx="21082214" cy="7622780"/>
          </a:xfrm>
          <a:prstGeom prst="rect">
            <a:avLst/>
          </a:prstGeom>
        </p:spPr>
        <p:txBody>
          <a:bodyPr lIns="0" tIns="0" rIns="0" bIns="0" anchor="ctr">
            <a:noAutofit/>
          </a:bodyPr>
          <a:lstStyle>
            <a:lvl1pPr>
              <a:lnSpc>
                <a:spcPts val="7200"/>
              </a:lnSpc>
              <a:defRPr sz="6000">
                <a:latin typeface="BrownStd-Bold"/>
                <a:ea typeface="BrownStd-Bold"/>
                <a:cs typeface="BrownStd-Bold"/>
                <a:sym typeface="BrownStd-Bold"/>
              </a:defRPr>
            </a:lvl1pPr>
          </a:lstStyle>
          <a:p>
            <a:r>
              <a:t>Large text intro page.</a:t>
            </a:r>
          </a:p>
        </p:txBody>
      </p:sp>
      <p:sp>
        <p:nvSpPr>
          <p:cNvPr id="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Medium text">
    <p:spTree>
      <p:nvGrpSpPr>
        <p:cNvPr id="1" name=""/>
        <p:cNvGrpSpPr/>
        <p:nvPr/>
      </p:nvGrpSpPr>
      <p:grpSpPr>
        <a:xfrm>
          <a:off x="0" y="0"/>
          <a:ext cx="0" cy="0"/>
          <a:chOff x="0" y="0"/>
          <a:chExt cx="0" cy="0"/>
        </a:xfrm>
      </p:grpSpPr>
      <p:sp>
        <p:nvSpPr>
          <p:cNvPr id="99" name="Line"/>
          <p:cNvSpPr/>
          <p:nvPr/>
        </p:nvSpPr>
        <p:spPr>
          <a:xfrm flipV="1">
            <a:off x="633599" y="1510099"/>
            <a:ext cx="23115603" cy="12701"/>
          </a:xfrm>
          <a:prstGeom prst="line">
            <a:avLst/>
          </a:prstGeom>
          <a:ln w="50800">
            <a:solidFill>
              <a:srgbClr val="E0AA02"/>
            </a:solidFill>
            <a:miter lim="400000"/>
          </a:ln>
        </p:spPr>
        <p:txBody>
          <a:bodyPr lIns="0" tIns="0" rIns="0" bIns="0" anchor="ctr"/>
          <a:lstStyle/>
          <a:p>
            <a:pPr>
              <a:lnSpc>
                <a:spcPct val="100000"/>
              </a:lnSpc>
              <a:defRPr sz="1200">
                <a:latin typeface="Helvetica"/>
                <a:ea typeface="Helvetica"/>
                <a:cs typeface="Helvetica"/>
                <a:sym typeface="Helvetica"/>
              </a:defRPr>
            </a:pPr>
            <a:endParaRPr/>
          </a:p>
        </p:txBody>
      </p:sp>
      <p:sp>
        <p:nvSpPr>
          <p:cNvPr id="100" name="Work that matters. Creative Concern."/>
          <p:cNvSpPr txBox="1"/>
          <p:nvPr/>
        </p:nvSpPr>
        <p:spPr>
          <a:xfrm>
            <a:off x="18313817" y="12660377"/>
            <a:ext cx="5435397" cy="370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825500">
              <a:lnSpc>
                <a:spcPts val="2900"/>
              </a:lnSpc>
              <a:defRPr sz="2400"/>
            </a:lvl1pPr>
          </a:lstStyle>
          <a:p>
            <a:r>
              <a:t>Work that matters. Creative Concern.</a:t>
            </a:r>
          </a:p>
        </p:txBody>
      </p:sp>
      <p:sp>
        <p:nvSpPr>
          <p:cNvPr id="101" name="Page title to be written here"/>
          <p:cNvSpPr txBox="1">
            <a:spLocks noGrp="1"/>
          </p:cNvSpPr>
          <p:nvPr>
            <p:ph type="body" sz="quarter" idx="13"/>
          </p:nvPr>
        </p:nvSpPr>
        <p:spPr>
          <a:xfrm>
            <a:off x="633599" y="975868"/>
            <a:ext cx="7099301" cy="370841"/>
          </a:xfrm>
          <a:prstGeom prst="rect">
            <a:avLst/>
          </a:prstGeom>
        </p:spPr>
        <p:txBody>
          <a:bodyPr lIns="0" tIns="0" rIns="0" bIns="0" anchor="b">
            <a:spAutoFit/>
          </a:bodyPr>
          <a:lstStyle/>
          <a:p>
            <a:r>
              <a:t>Page title to be written here</a:t>
            </a:r>
          </a:p>
        </p:txBody>
      </p:sp>
      <p:sp>
        <p:nvSpPr>
          <p:cNvPr id="102" name="Medium text size. Lorem ipsum dolor sit amet, consectetur adipiscing elit. Donec eu nisi dui. Integer in mauris ac mi fermentum sodales. Sed varius odio eu sollicitudin pretium. Class aptent taciti sociosqu ad litora torquent per conubia nostra, per inceptos himenaeos. Maecenas vulputate tempor mi, non elementum elit varius at.…"/>
          <p:cNvSpPr txBox="1">
            <a:spLocks noGrp="1"/>
          </p:cNvSpPr>
          <p:nvPr>
            <p:ph type="body" idx="14"/>
          </p:nvPr>
        </p:nvSpPr>
        <p:spPr>
          <a:xfrm>
            <a:off x="2667000" y="3046610"/>
            <a:ext cx="17780000" cy="7622780"/>
          </a:xfrm>
          <a:prstGeom prst="rect">
            <a:avLst/>
          </a:prstGeom>
        </p:spPr>
        <p:txBody>
          <a:bodyPr lIns="0" tIns="0" rIns="0" bIns="0" anchor="ctr">
            <a:noAutofit/>
          </a:bodyPr>
          <a:lstStyle/>
          <a:p>
            <a:pPr>
              <a:lnSpc>
                <a:spcPts val="4200"/>
              </a:lnSpc>
              <a:spcBef>
                <a:spcPts val="3000"/>
              </a:spcBef>
              <a:defRPr sz="3600">
                <a:latin typeface="BrownStd-Bold"/>
                <a:ea typeface="BrownStd-Bold"/>
                <a:cs typeface="BrownStd-Bold"/>
                <a:sym typeface="BrownStd-Bold"/>
              </a:defRPr>
            </a:pPr>
            <a:r>
              <a:t>Medium text size. Lorem ipsum dolor sit amet, consectetur adipiscing elit. Donec eu nisi dui. Integer in mauris ac mi fermentum sodales. Sed varius odio eu sollicitudin pretium. Class aptent taciti sociosqu ad litora torquent per conubia nostra, per inceptos himenaeos. Maecenas vulputate tempor mi, non elementum elit varius at. </a:t>
            </a:r>
          </a:p>
          <a:p>
            <a:pPr>
              <a:lnSpc>
                <a:spcPts val="4200"/>
              </a:lnSpc>
              <a:spcBef>
                <a:spcPts val="3000"/>
              </a:spcBef>
              <a:defRPr sz="3600">
                <a:latin typeface="BrownStd-Bold"/>
                <a:ea typeface="BrownStd-Bold"/>
                <a:cs typeface="BrownStd-Bold"/>
                <a:sym typeface="BrownStd-Bold"/>
              </a:defRPr>
            </a:pPr>
            <a:r>
              <a:t>Praesent id mi non erat porttitor consectetur vitae eget quam. Fusce non nisi vel neque convallis efficitur. Praesent ut nunc dignissim, sagittis mi ut, lobortis nulla. Integer aliquam massa a tellus vestibulum, commodo volutpat ligula aliquet. Lorem ipsum dolor sit amet, consectetur adipiscing elit.</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slideLayout" Target="../slideLayouts/slideLayout52.xml"/><Relationship Id="rId53" Type="http://schemas.openxmlformats.org/officeDocument/2006/relationships/slideLayout" Target="../slideLayouts/slideLayout53.xml"/><Relationship Id="rId54" Type="http://schemas.openxmlformats.org/officeDocument/2006/relationships/slideLayout" Target="../slideLayouts/slideLayout54.xml"/><Relationship Id="rId55" Type="http://schemas.openxmlformats.org/officeDocument/2006/relationships/slideLayout" Target="../slideLayouts/slideLayout55.xml"/><Relationship Id="rId56" Type="http://schemas.openxmlformats.org/officeDocument/2006/relationships/slideLayout" Target="../slideLayouts/slideLayout56.xml"/><Relationship Id="rId57" Type="http://schemas.openxmlformats.org/officeDocument/2006/relationships/slideLayout" Target="../slideLayouts/slideLayout57.xml"/><Relationship Id="rId58" Type="http://schemas.openxmlformats.org/officeDocument/2006/relationships/slideLayout" Target="../slideLayouts/slideLayout58.xml"/><Relationship Id="rId59" Type="http://schemas.openxmlformats.org/officeDocument/2006/relationships/slideLayout" Target="../slideLayouts/slideLayout5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60" Type="http://schemas.openxmlformats.org/officeDocument/2006/relationships/slideLayout" Target="../slideLayouts/slideLayout60.xml"/><Relationship Id="rId61" Type="http://schemas.openxmlformats.org/officeDocument/2006/relationships/theme" Target="../theme/theme1.xml"/><Relationship Id="rId62"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635000" y="635000"/>
            <a:ext cx="23114000" cy="12446000"/>
          </a:xfrm>
          <a:prstGeom prst="rect">
            <a:avLst/>
          </a:prstGeom>
          <a:solidFill>
            <a:srgbClr val="EE7A7F"/>
          </a:solidFill>
          <a:ln w="12700">
            <a:miter lim="400000"/>
          </a:ln>
        </p:spPr>
        <p:txBody>
          <a:bodyPr lIns="50800" tIns="50800" rIns="50800" bIns="50800" anchor="ctr"/>
          <a:lstStyle/>
          <a:p>
            <a:pPr algn="ctr" defTabSz="825500">
              <a:lnSpc>
                <a:spcPct val="100000"/>
              </a:lnSpc>
              <a:defRPr sz="3200">
                <a:solidFill>
                  <a:srgbClr val="FFFFFF"/>
                </a:solidFill>
                <a:latin typeface="Helvetica Light"/>
                <a:ea typeface="Helvetica Light"/>
                <a:cs typeface="Helvetica Light"/>
                <a:sym typeface="Helvetica Light"/>
              </a:defRPr>
            </a:pPr>
            <a:endParaRPr/>
          </a:p>
        </p:txBody>
      </p:sp>
      <p:pic>
        <p:nvPicPr>
          <p:cNvPr id="3" name="Image" descr="Image"/>
          <p:cNvPicPr>
            <a:picLocks noChangeAspect="1"/>
          </p:cNvPicPr>
          <p:nvPr/>
        </p:nvPicPr>
        <p:blipFill>
          <a:blip r:embed="rId62">
            <a:extLst/>
          </a:blip>
          <a:stretch>
            <a:fillRect/>
          </a:stretch>
        </p:blipFill>
        <p:spPr>
          <a:xfrm>
            <a:off x="18821400" y="11430000"/>
            <a:ext cx="4292435" cy="868679"/>
          </a:xfrm>
          <a:prstGeom prst="rect">
            <a:avLst/>
          </a:prstGeom>
          <a:ln w="12700">
            <a:miter lim="400000"/>
          </a:ln>
        </p:spPr>
      </p:pic>
      <p:sp>
        <p:nvSpPr>
          <p:cNvPr id="4" name="Title Text"/>
          <p:cNvSpPr txBox="1">
            <a:spLocks noGrp="1"/>
          </p:cNvSpPr>
          <p:nvPr>
            <p:ph type="title"/>
          </p:nvPr>
        </p:nvSpPr>
        <p:spPr>
          <a:xfrm>
            <a:off x="1778000" y="2298700"/>
            <a:ext cx="20828000" cy="4648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p>
            <a:r>
              <a:t>Title Text</a:t>
            </a:r>
          </a:p>
        </p:txBody>
      </p:sp>
      <p:sp>
        <p:nvSpPr>
          <p:cNvPr id="5" name="Body Level One…"/>
          <p:cNvSpPr txBox="1">
            <a:spLocks noGrp="1"/>
          </p:cNvSpPr>
          <p:nvPr>
            <p:ph type="body" idx="1"/>
          </p:nvPr>
        </p:nvSpPr>
        <p:spPr>
          <a:xfrm>
            <a:off x="1778000" y="7073900"/>
            <a:ext cx="20828000" cy="158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23433237" y="977900"/>
            <a:ext cx="315977" cy="370841"/>
          </a:xfrm>
          <a:prstGeom prst="rect">
            <a:avLst/>
          </a:prstGeom>
          <a:ln w="12700">
            <a:miter lim="400000"/>
          </a:ln>
        </p:spPr>
        <p:txBody>
          <a:bodyPr wrap="none" lIns="0" tIns="0" rIns="0" bIns="0">
            <a:spAutoFit/>
          </a:bodyPr>
          <a:lstStyle>
            <a:lvl1pPr defTabSz="825500">
              <a:lnSpc>
                <a:spcPts val="2900"/>
              </a:lnSpc>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Lst>
  <p:transition spd="med"/>
  <p:txStyles>
    <p:titleStyle>
      <a:lvl1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1pPr>
      <a:lvl2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2pPr>
      <a:lvl3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3pPr>
      <a:lvl4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4pPr>
      <a:lvl5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5pPr>
      <a:lvl6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6pPr>
      <a:lvl7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7pPr>
      <a:lvl8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8pPr>
      <a:lvl9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9pPr>
    </p:titleStyle>
    <p:bodyStyle>
      <a:lvl1pPr marL="0" marR="0" indent="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1pPr>
      <a:lvl2pPr marL="0" marR="0" indent="2286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2pPr>
      <a:lvl3pPr marL="0" marR="0" indent="4572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3pPr>
      <a:lvl4pPr marL="0" marR="0" indent="6858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4pPr>
      <a:lvl5pPr marL="0" marR="0" indent="9144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5pPr>
      <a:lvl6pPr marL="0" marR="0" indent="11430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6pPr>
      <a:lvl7pPr marL="0" marR="0" indent="13716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7pPr>
      <a:lvl8pPr marL="0" marR="0" indent="16002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8pPr>
      <a:lvl9pPr marL="0" marR="0" indent="1828800" algn="l" defTabSz="825500" rtl="0" latinLnBrk="0">
        <a:lnSpc>
          <a:spcPts val="2900"/>
        </a:lnSpc>
        <a:spcBef>
          <a:spcPts val="0"/>
        </a:spcBef>
        <a:spcAft>
          <a:spcPts val="0"/>
        </a:spcAft>
        <a:buClrTx/>
        <a:buSzTx/>
        <a:buFontTx/>
        <a:buNone/>
        <a:tabLst/>
        <a:defRPr sz="2400" b="0" i="0" u="none" strike="noStrike" cap="none" spc="0" baseline="0">
          <a:ln>
            <a:noFill/>
          </a:ln>
          <a:solidFill>
            <a:srgbClr val="000000"/>
          </a:solidFill>
          <a:uFillTx/>
          <a:latin typeface="+mj-lt"/>
          <a:ea typeface="+mj-ea"/>
          <a:cs typeface="+mj-cs"/>
          <a:sym typeface="BrownStd-Regular"/>
        </a:defRPr>
      </a:lvl9pPr>
    </p:bodyStyle>
    <p:otherStyle>
      <a:lvl1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1pPr>
      <a:lvl2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2pPr>
      <a:lvl3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3pPr>
      <a:lvl4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4pPr>
      <a:lvl5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5pPr>
      <a:lvl6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6pPr>
      <a:lvl7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7pPr>
      <a:lvl8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8pPr>
      <a:lvl9pPr marL="0" marR="0" indent="0" algn="l" defTabSz="825500" latinLnBrk="0">
        <a:lnSpc>
          <a:spcPts val="29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BrownStd-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youtu.be/dOuzeMvRcNQ"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6" y="-155642"/>
            <a:ext cx="24750611" cy="13852187"/>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 name="Line"/>
          <p:cNvSpPr/>
          <p:nvPr/>
        </p:nvSpPr>
        <p:spPr>
          <a:xfrm flipV="1">
            <a:off x="6830571" y="4897092"/>
            <a:ext cx="10509310" cy="4149705"/>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856" name="Line"/>
          <p:cNvSpPr/>
          <p:nvPr/>
        </p:nvSpPr>
        <p:spPr>
          <a:xfrm>
            <a:off x="6169326" y="5023288"/>
            <a:ext cx="11317919" cy="3576727"/>
          </a:xfrm>
          <a:prstGeom prst="line">
            <a:avLst/>
          </a:prstGeom>
          <a:ln w="50800" cap="rnd">
            <a:solidFill>
              <a:srgbClr val="FFFFFF"/>
            </a:solidFill>
            <a:custDash>
              <a:ds d="100000" sp="200000"/>
            </a:custDash>
          </a:ln>
        </p:spPr>
        <p:txBody>
          <a:bodyPr lIns="50800" tIns="50800" rIns="50800" bIns="50800" anchor="ctr"/>
          <a:lstStyle/>
          <a:p>
            <a:pPr algn="ctr" defTabSz="825500">
              <a:lnSpc>
                <a:spcPct val="100000"/>
              </a:lnSpc>
              <a:defRPr sz="3200">
                <a:latin typeface="Helvetica Light"/>
                <a:ea typeface="Helvetica Light"/>
                <a:cs typeface="Helvetica Light"/>
                <a:sym typeface="Helvetica Light"/>
              </a:defRPr>
            </a:pPr>
            <a:endParaRPr/>
          </a:p>
        </p:txBody>
      </p:sp>
      <p:sp>
        <p:nvSpPr>
          <p:cNvPr id="857" name="Remember…"/>
          <p:cNvSpPr/>
          <p:nvPr/>
        </p:nvSpPr>
        <p:spPr>
          <a:xfrm>
            <a:off x="8693024" y="5974270"/>
            <a:ext cx="6997952" cy="184933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333333"/>
                </a:solidFill>
                <a:latin typeface="BrownStd-Bold"/>
                <a:ea typeface="BrownStd-Bold"/>
                <a:cs typeface="BrownStd-Bold"/>
                <a:sym typeface="BrownStd-Bold"/>
              </a:defRPr>
            </a:lvl1pPr>
          </a:lstStyle>
          <a:p>
            <a:r>
              <a:rPr dirty="0" smtClean="0"/>
              <a:t>Remember</a:t>
            </a:r>
            <a:endParaRPr dirty="0"/>
          </a:p>
        </p:txBody>
      </p:sp>
      <p:sp>
        <p:nvSpPr>
          <p:cNvPr id="858" name="Build in pause points to review and tweak"/>
          <p:cNvSpPr/>
          <p:nvPr/>
        </p:nvSpPr>
        <p:spPr>
          <a:xfrm>
            <a:off x="17357173" y="149337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rPr lang="en-GB" dirty="0" smtClean="0"/>
              <a:t>Set your campaign objectives and marketing goals from the outset</a:t>
            </a:r>
            <a:endParaRPr dirty="0"/>
          </a:p>
        </p:txBody>
      </p:sp>
      <p:sp>
        <p:nvSpPr>
          <p:cNvPr id="859" name="Build up to bigger asks"/>
          <p:cNvSpPr/>
          <p:nvPr/>
        </p:nvSpPr>
        <p:spPr>
          <a:xfrm>
            <a:off x="17357173" y="7137581"/>
            <a:ext cx="4660735" cy="4637538"/>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rPr lang="en-GB" dirty="0" smtClean="0"/>
              <a:t>Act on and learn from what works </a:t>
            </a:r>
            <a:r>
              <a:rPr lang="mr-IN" dirty="0" smtClean="0"/>
              <a:t>–</a:t>
            </a:r>
            <a:r>
              <a:rPr lang="en-GB" dirty="0" smtClean="0"/>
              <a:t> don</a:t>
            </a:r>
            <a:r>
              <a:rPr lang="mr-IN" dirty="0" smtClean="0"/>
              <a:t>’</a:t>
            </a:r>
            <a:r>
              <a:rPr lang="en-GB" dirty="0" smtClean="0"/>
              <a:t>t ignore the insight!</a:t>
            </a:r>
            <a:endParaRPr dirty="0"/>
          </a:p>
        </p:txBody>
      </p:sp>
      <p:sp>
        <p:nvSpPr>
          <p:cNvPr id="860" name="Consider how to maintain momentum"/>
          <p:cNvSpPr/>
          <p:nvPr/>
        </p:nvSpPr>
        <p:spPr>
          <a:xfrm>
            <a:off x="2644346" y="7294224"/>
            <a:ext cx="4943621" cy="4919016"/>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rPr lang="en-GB" dirty="0" smtClean="0"/>
              <a:t>Measure and listen to both qualitative </a:t>
            </a:r>
            <a:r>
              <a:rPr lang="en-GB" smtClean="0"/>
              <a:t>and quantitative feedback/data</a:t>
            </a:r>
            <a:endParaRPr dirty="0"/>
          </a:p>
        </p:txBody>
      </p:sp>
      <p:sp>
        <p:nvSpPr>
          <p:cNvPr id="861" name="Think in terms of phases"/>
          <p:cNvSpPr/>
          <p:nvPr/>
        </p:nvSpPr>
        <p:spPr>
          <a:xfrm>
            <a:off x="3084659" y="1706736"/>
            <a:ext cx="4503308" cy="4480894"/>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ts val="4200"/>
              </a:lnSpc>
              <a:spcBef>
                <a:spcPts val="3000"/>
              </a:spcBef>
              <a:defRPr sz="3600">
                <a:solidFill>
                  <a:srgbClr val="FFFFFF"/>
                </a:solidFill>
                <a:latin typeface="BrownStd-Bold"/>
                <a:ea typeface="BrownStd-Bold"/>
                <a:cs typeface="BrownStd-Bold"/>
                <a:sym typeface="BrownStd-Bold"/>
              </a:defRPr>
            </a:lvl1pPr>
          </a:lstStyle>
          <a:p>
            <a:r>
              <a:rPr lang="en-GB" dirty="0" smtClean="0"/>
              <a:t>Set up your campaign with evaluation in mind from the start</a:t>
            </a:r>
            <a:endParaRPr dirty="0"/>
          </a:p>
        </p:txBody>
      </p:sp>
      <p:sp>
        <p:nvSpPr>
          <p:cNvPr id="3" name="TextBox 2"/>
          <p:cNvSpPr txBox="1"/>
          <p:nvPr/>
        </p:nvSpPr>
        <p:spPr>
          <a:xfrm>
            <a:off x="2891481" y="10045913"/>
            <a:ext cx="102657" cy="3462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457200" rtl="0" fontAlgn="auto" latinLnBrk="0" hangingPunct="0">
              <a:lnSpc>
                <a:spcPts val="1900"/>
              </a:lnSpc>
              <a:spcBef>
                <a:spcPts val="0"/>
              </a:spcBef>
              <a:spcAft>
                <a:spcPts val="0"/>
              </a:spcAft>
              <a:buClrTx/>
              <a:buSzTx/>
              <a:buFontTx/>
              <a:buNone/>
              <a:tabLst/>
            </a:pPr>
            <a:endParaRPr kumimoji="0" lang="en-US" sz="1600" b="0" i="0" u="none" strike="noStrike" cap="none" spc="0" normalizeH="0" baseline="0" dirty="0">
              <a:ln>
                <a:noFill/>
              </a:ln>
              <a:solidFill>
                <a:srgbClr val="000000"/>
              </a:solidFill>
              <a:effectLst/>
              <a:uFillTx/>
              <a:latin typeface="+mj-lt"/>
              <a:ea typeface="+mj-ea"/>
              <a:cs typeface="+mj-cs"/>
              <a:sym typeface="BrownStd-Regula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 name="Thank you"/>
          <p:cNvSpPr txBox="1">
            <a:spLocks noGrp="1"/>
          </p:cNvSpPr>
          <p:nvPr>
            <p:ph type="body" idx="13"/>
          </p:nvPr>
        </p:nvSpPr>
        <p:spPr>
          <a:prstGeom prst="rect">
            <a:avLst/>
          </a:prstGeom>
        </p:spPr>
        <p:txBody>
          <a:bodyPr/>
          <a:lstStyle>
            <a:lvl1pPr>
              <a:defRPr>
                <a:latin typeface="BrownStd-Bold"/>
                <a:ea typeface="BrownStd-Bold"/>
                <a:cs typeface="BrownStd-Bold"/>
                <a:sym typeface="BrownStd-Bold"/>
              </a:defRPr>
            </a:lvl1pPr>
          </a:lstStyle>
          <a:p>
            <a:r>
              <a:t>Thank you</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How to use these templates and toolkits"/>
          <p:cNvSpPr txBox="1">
            <a:spLocks noGrp="1"/>
          </p:cNvSpPr>
          <p:nvPr>
            <p:ph type="body" idx="13"/>
          </p:nvPr>
        </p:nvSpPr>
        <p:spPr>
          <a:prstGeom prst="rect">
            <a:avLst/>
          </a:prstGeom>
        </p:spPr>
        <p:txBody>
          <a:bodyPr/>
          <a:lstStyle/>
          <a:p>
            <a:r>
              <a:t>How to use these templates and toolkits</a:t>
            </a:r>
          </a:p>
        </p:txBody>
      </p:sp>
      <p:sp>
        <p:nvSpPr>
          <p:cNvPr id="646" name="This toolkit has been designed to give you a number of prompts and templates to support you in the planning of your next campaign. These tools complement two other resources that have been produced for Libraries Connected:…"/>
          <p:cNvSpPr txBox="1">
            <a:spLocks noGrp="1"/>
          </p:cNvSpPr>
          <p:nvPr>
            <p:ph type="body" idx="14"/>
          </p:nvPr>
        </p:nvSpPr>
        <p:spPr>
          <a:prstGeom prst="rect">
            <a:avLst/>
          </a:prstGeom>
        </p:spPr>
        <p:txBody>
          <a:bodyPr/>
          <a:lstStyle/>
          <a:p>
            <a:pPr>
              <a:defRPr sz="4300">
                <a:latin typeface="+mj-lt"/>
                <a:ea typeface="+mj-ea"/>
                <a:cs typeface="+mj-cs"/>
                <a:sym typeface="BrownStd-Regular"/>
              </a:defRPr>
            </a:pPr>
            <a:r>
              <a:rPr dirty="0"/>
              <a:t>This toolkit has been designed to give you a number of prompts and templates to support you in the planning of your next campaign. These tools complement two other resources that have been produced for Libraries Connected: </a:t>
            </a:r>
            <a:endParaRPr lang="en-GB" dirty="0" smtClean="0"/>
          </a:p>
          <a:p>
            <a:pPr>
              <a:defRPr sz="4300">
                <a:latin typeface="+mj-lt"/>
                <a:ea typeface="+mj-ea"/>
                <a:cs typeface="+mj-cs"/>
                <a:sym typeface="BrownStd-Regular"/>
              </a:defRPr>
            </a:pPr>
            <a:endParaRPr lang="en-GB" sz="4300" dirty="0"/>
          </a:p>
          <a:p>
            <a:pPr marL="571500" indent="-571500">
              <a:buFont typeface="Arial" charset="0"/>
              <a:buChar char="•"/>
              <a:defRPr sz="4300">
                <a:latin typeface="+mj-lt"/>
                <a:ea typeface="+mj-ea"/>
                <a:cs typeface="+mj-cs"/>
                <a:sym typeface="BrownStd-Regular"/>
              </a:defRPr>
            </a:pPr>
            <a:r>
              <a:rPr sz="4300" dirty="0" smtClean="0"/>
              <a:t>A webinar </a:t>
            </a:r>
            <a:r>
              <a:rPr lang="en-GB" sz="4300" dirty="0" smtClean="0"/>
              <a:t>series including Measuring </a:t>
            </a:r>
            <a:r>
              <a:rPr lang="en-GB" sz="4300" dirty="0"/>
              <a:t>Campaign </a:t>
            </a:r>
            <a:r>
              <a:rPr lang="en-GB" sz="4300" dirty="0" smtClean="0"/>
              <a:t>Performance</a:t>
            </a:r>
            <a:r>
              <a:rPr lang="en-GB" sz="4300" dirty="0"/>
              <a:t> </a:t>
            </a:r>
            <a:r>
              <a:rPr lang="en-GB" sz="4300" u="sng" dirty="0" smtClean="0">
                <a:hlinkClick r:id="rId2"/>
              </a:rPr>
              <a:t>https</a:t>
            </a:r>
            <a:r>
              <a:rPr lang="en-GB" sz="4300" u="sng" dirty="0">
                <a:hlinkClick r:id="rId2"/>
              </a:rPr>
              <a:t>://</a:t>
            </a:r>
            <a:r>
              <a:rPr lang="en-GB" sz="4300" u="sng" dirty="0" smtClean="0">
                <a:hlinkClick r:id="rId2"/>
              </a:rPr>
              <a:t>youtu.be/dOuzeMvRcNQ</a:t>
            </a:r>
            <a:endParaRPr lang="en-GB" sz="4300" u="sng" dirty="0" smtClean="0"/>
          </a:p>
          <a:p>
            <a:pPr>
              <a:defRPr sz="4300">
                <a:latin typeface="+mj-lt"/>
                <a:ea typeface="+mj-ea"/>
                <a:cs typeface="+mj-cs"/>
                <a:sym typeface="BrownStd-Regular"/>
              </a:defRPr>
            </a:pPr>
            <a:endParaRPr lang="en-GB" sz="4300" dirty="0" smtClean="0"/>
          </a:p>
          <a:p>
            <a:pPr marL="571500" indent="-571500">
              <a:buFont typeface="Arial" charset="0"/>
              <a:buChar char="•"/>
              <a:defRPr sz="4300">
                <a:latin typeface="+mj-lt"/>
                <a:ea typeface="+mj-ea"/>
                <a:cs typeface="+mj-cs"/>
                <a:sym typeface="BrownStd-Regular"/>
              </a:defRPr>
            </a:pPr>
            <a:r>
              <a:rPr lang="en-GB" sz="4300" dirty="0" smtClean="0"/>
              <a:t>Some key learning points on measuring campaign performance </a:t>
            </a:r>
            <a:endParaRPr lang="en-GB" sz="4300" dirty="0"/>
          </a:p>
          <a:p>
            <a:pPr>
              <a:defRPr sz="4300">
                <a:latin typeface="+mj-lt"/>
                <a:ea typeface="+mj-ea"/>
                <a:cs typeface="+mj-cs"/>
                <a:sym typeface="BrownStd-Regular"/>
              </a:defRPr>
            </a:pPr>
            <a:endParaRPr lang="en-GB" sz="43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How to use these templates and toolkits"/>
          <p:cNvSpPr txBox="1">
            <a:spLocks noGrp="1"/>
          </p:cNvSpPr>
          <p:nvPr>
            <p:ph type="body" idx="13"/>
          </p:nvPr>
        </p:nvSpPr>
        <p:spPr>
          <a:prstGeom prst="rect">
            <a:avLst/>
          </a:prstGeom>
        </p:spPr>
        <p:txBody>
          <a:bodyPr/>
          <a:lstStyle/>
          <a:p>
            <a:r>
              <a:t>How to use these templates and toolkits</a:t>
            </a:r>
          </a:p>
        </p:txBody>
      </p:sp>
      <p:sp>
        <p:nvSpPr>
          <p:cNvPr id="649" name="This toolkit is designed for you to use individually, or with a group of people in a team planning session. You don’t have to use all the resources provided, and you can, of course, adapt them to meet your individual needs.…"/>
          <p:cNvSpPr txBox="1">
            <a:spLocks noGrp="1"/>
          </p:cNvSpPr>
          <p:nvPr>
            <p:ph type="body" idx="14"/>
          </p:nvPr>
        </p:nvSpPr>
        <p:spPr>
          <a:prstGeom prst="rect">
            <a:avLst/>
          </a:prstGeom>
        </p:spPr>
        <p:txBody>
          <a:bodyPr/>
          <a:lstStyle/>
          <a:p>
            <a:pPr>
              <a:defRPr sz="4300">
                <a:latin typeface="+mj-lt"/>
                <a:ea typeface="+mj-ea"/>
                <a:cs typeface="+mj-cs"/>
                <a:sym typeface="BrownStd-Regular"/>
              </a:defRPr>
            </a:pPr>
            <a:r>
              <a:t>This toolkit is designed for you to use individually, or with a group of people in a team planning session. You don’t have to use all the resources provided, and you can, of course, adapt them to meet your individual needs. </a:t>
            </a:r>
          </a:p>
          <a:p>
            <a:pPr>
              <a:defRPr sz="4300">
                <a:latin typeface="+mj-lt"/>
                <a:ea typeface="+mj-ea"/>
                <a:cs typeface="+mj-cs"/>
                <a:sym typeface="BrownStd-Regular"/>
              </a:defRPr>
            </a:pPr>
            <a:endParaRPr/>
          </a:p>
          <a:p>
            <a:pPr>
              <a:defRPr sz="4300">
                <a:latin typeface="+mj-lt"/>
                <a:ea typeface="+mj-ea"/>
                <a:cs typeface="+mj-cs"/>
                <a:sym typeface="BrownStd-Regular"/>
              </a:defRPr>
            </a:pPr>
            <a:r>
              <a:t>This toolkit has been provided as a PowerPoint file, so you can edit as you need.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655" name="A reminder……"/>
          <p:cNvSpPr txBox="1"/>
          <p:nvPr/>
        </p:nvSpPr>
        <p:spPr>
          <a:xfrm>
            <a:off x="3285561" y="3171217"/>
            <a:ext cx="17174096" cy="577900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ctr" defTabSz="825500">
              <a:lnSpc>
                <a:spcPct val="100000"/>
              </a:lnSpc>
              <a:defRPr sz="6000">
                <a:solidFill>
                  <a:srgbClr val="4F2096"/>
                </a:solidFill>
                <a:latin typeface="BrownStd-Bold"/>
                <a:ea typeface="BrownStd-Bold"/>
                <a:cs typeface="BrownStd-Bold"/>
                <a:sym typeface="BrownStd-Bold"/>
              </a:defRPr>
            </a:pPr>
            <a:endParaRPr dirty="0"/>
          </a:p>
          <a:p>
            <a:pPr algn="ctr" defTabSz="825500">
              <a:lnSpc>
                <a:spcPct val="100000"/>
              </a:lnSpc>
              <a:defRPr sz="9000">
                <a:solidFill>
                  <a:srgbClr val="4F2096"/>
                </a:solidFill>
                <a:latin typeface="BrownStd-Bold"/>
                <a:ea typeface="BrownStd-Bold"/>
                <a:cs typeface="BrownStd-Bold"/>
                <a:sym typeface="BrownStd-Bold"/>
              </a:defRPr>
            </a:pPr>
            <a:r>
              <a:rPr dirty="0"/>
              <a:t>A reminder… </a:t>
            </a:r>
          </a:p>
          <a:p>
            <a:pPr algn="ctr" defTabSz="825500">
              <a:lnSpc>
                <a:spcPct val="100000"/>
              </a:lnSpc>
              <a:defRPr sz="9000">
                <a:solidFill>
                  <a:srgbClr val="4F2096"/>
                </a:solidFill>
                <a:latin typeface="BrownStd-Bold"/>
                <a:ea typeface="BrownStd-Bold"/>
                <a:cs typeface="BrownStd-Bold"/>
                <a:sym typeface="BrownStd-Bold"/>
              </a:defRPr>
            </a:pPr>
            <a:endParaRPr lang="en-GB" dirty="0" smtClean="0"/>
          </a:p>
          <a:p>
            <a:pPr algn="ctr" defTabSz="825500">
              <a:lnSpc>
                <a:spcPct val="100000"/>
              </a:lnSpc>
              <a:defRPr sz="9000">
                <a:solidFill>
                  <a:srgbClr val="4F2096"/>
                </a:solidFill>
                <a:latin typeface="BrownStd-Bold"/>
                <a:ea typeface="BrownStd-Bold"/>
                <a:cs typeface="BrownStd-Bold"/>
                <a:sym typeface="BrownStd-Bold"/>
              </a:defRPr>
            </a:pPr>
            <a:r>
              <a:rPr lang="en-GB" dirty="0" smtClean="0"/>
              <a:t>W</a:t>
            </a:r>
            <a:r>
              <a:rPr dirty="0" smtClean="0"/>
              <a:t>hy </a:t>
            </a:r>
            <a:r>
              <a:rPr lang="en-GB" dirty="0" smtClean="0"/>
              <a:t>measuring performance and evaluation matter</a:t>
            </a:r>
            <a:r>
              <a:rPr dirty="0" smtClean="0"/>
              <a:t> </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Why is planning important?"/>
          <p:cNvSpPr txBox="1">
            <a:spLocks noGrp="1"/>
          </p:cNvSpPr>
          <p:nvPr>
            <p:ph type="body" idx="13"/>
          </p:nvPr>
        </p:nvSpPr>
        <p:spPr>
          <a:xfrm>
            <a:off x="633599" y="991484"/>
            <a:ext cx="7099301" cy="355225"/>
          </a:xfrm>
          <a:prstGeom prst="rect">
            <a:avLst/>
          </a:prstGeom>
        </p:spPr>
        <p:txBody>
          <a:bodyPr/>
          <a:lstStyle/>
          <a:p>
            <a:r>
              <a:rPr dirty="0"/>
              <a:t>Why </a:t>
            </a:r>
            <a:r>
              <a:rPr lang="en-GB" dirty="0" smtClean="0"/>
              <a:t>this matters</a:t>
            </a:r>
            <a:endParaRPr dirty="0"/>
          </a:p>
        </p:txBody>
      </p:sp>
      <p:sp>
        <p:nvSpPr>
          <p:cNvPr id="658" name="Why plan?…"/>
          <p:cNvSpPr txBox="1">
            <a:spLocks noGrp="1"/>
          </p:cNvSpPr>
          <p:nvPr>
            <p:ph type="body" idx="14"/>
          </p:nvPr>
        </p:nvSpPr>
        <p:spPr>
          <a:xfrm>
            <a:off x="2238983" y="3759827"/>
            <a:ext cx="21082214" cy="7622779"/>
          </a:xfrm>
          <a:prstGeom prst="rect">
            <a:avLst/>
          </a:prstGeom>
        </p:spPr>
        <p:txBody>
          <a:bodyPr/>
          <a:lstStyle/>
          <a:p>
            <a:r>
              <a:rPr lang="en-GB" sz="4500" b="1" u="sng" dirty="0" smtClean="0"/>
              <a:t>Measuring </a:t>
            </a:r>
            <a:r>
              <a:rPr lang="en-GB" sz="4500" b="1" u="sng" dirty="0"/>
              <a:t>performance: why it matters</a:t>
            </a:r>
            <a:endParaRPr lang="en-GB" sz="4500" dirty="0"/>
          </a:p>
          <a:p>
            <a:r>
              <a:rPr lang="en-GB" sz="4500" b="1" dirty="0"/>
              <a:t> </a:t>
            </a:r>
          </a:p>
          <a:p>
            <a:r>
              <a:rPr lang="en-GB" sz="4500" b="1" dirty="0"/>
              <a:t>– It helps ensure you are spending any campaign budget wisely</a:t>
            </a:r>
          </a:p>
          <a:p>
            <a:r>
              <a:rPr lang="en-GB" sz="4500" b="1" dirty="0"/>
              <a:t> </a:t>
            </a:r>
          </a:p>
          <a:p>
            <a:r>
              <a:rPr lang="en-GB" sz="4500" b="1" dirty="0"/>
              <a:t>– Helps you to build a case for support and further investment</a:t>
            </a:r>
          </a:p>
          <a:p>
            <a:r>
              <a:rPr lang="en-GB" sz="4500" b="1" dirty="0"/>
              <a:t> </a:t>
            </a:r>
          </a:p>
          <a:p>
            <a:r>
              <a:rPr lang="en-GB" sz="4500" b="1" dirty="0"/>
              <a:t>– Measuring what works increases the chance of future campaign success</a:t>
            </a:r>
          </a:p>
          <a:p>
            <a:r>
              <a:rPr lang="en-GB" sz="4500" b="1" dirty="0"/>
              <a:t> </a:t>
            </a:r>
          </a:p>
          <a:p>
            <a:r>
              <a:rPr lang="en-GB" sz="4500" b="1" dirty="0"/>
              <a:t>– Measuring success allows you to learn from success or failure</a:t>
            </a:r>
          </a:p>
          <a:p>
            <a:pPr>
              <a:defRPr sz="4300">
                <a:latin typeface="+mj-lt"/>
                <a:ea typeface="+mj-ea"/>
                <a:cs typeface="+mj-cs"/>
                <a:sym typeface="BrownStd-Regular"/>
              </a:defRPr>
            </a:pPr>
            <a:endParaRPr sz="4500" dirty="0">
              <a:solidFill>
                <a:srgbClr val="6B44AD"/>
              </a:solidFill>
              <a:latin typeface="Helvetica"/>
              <a:ea typeface="Helvetica"/>
              <a:cs typeface="Helvetica"/>
              <a:sym typeface="Helvetica"/>
            </a:endParaRPr>
          </a:p>
          <a:p>
            <a:pPr defTabSz="457200">
              <a:lnSpc>
                <a:spcPct val="100000"/>
              </a:lnSpc>
              <a:defRPr sz="1400">
                <a:solidFill>
                  <a:srgbClr val="6B44AD"/>
                </a:solidFill>
                <a:latin typeface="Verdana"/>
                <a:ea typeface="Verdana"/>
                <a:cs typeface="Verdana"/>
                <a:sym typeface="Verdana"/>
              </a:defRPr>
            </a:pPr>
            <a:r>
              <a:rPr sz="4500" dirty="0"/>
              <a:t> </a:t>
            </a:r>
            <a:endParaRPr sz="4500" dirty="0">
              <a:latin typeface="Helvetica"/>
              <a:ea typeface="Helvetica"/>
              <a:cs typeface="Helvetica"/>
              <a:sym typeface="Helvetica"/>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Rectangle"/>
          <p:cNvSpPr/>
          <p:nvPr/>
        </p:nvSpPr>
        <p:spPr>
          <a:xfrm>
            <a:off x="664468" y="615553"/>
            <a:ext cx="23055065" cy="12484894"/>
          </a:xfrm>
          <a:prstGeom prst="rect">
            <a:avLst/>
          </a:prstGeom>
          <a:solidFill>
            <a:srgbClr val="7DD3CB"/>
          </a:solidFill>
          <a:ln w="12700">
            <a:miter lim="400000"/>
          </a:ln>
        </p:spPr>
        <p:txBody>
          <a:bodyPr lIns="50800" tIns="50800" rIns="50800" bIns="50800" anchor="ctr"/>
          <a:lstStyle/>
          <a:p>
            <a:pPr algn="ctr" defTabSz="825500">
              <a:lnSpc>
                <a:spcPts val="4300"/>
              </a:lnSpc>
              <a:defRPr sz="3400">
                <a:solidFill>
                  <a:srgbClr val="A13835"/>
                </a:solidFill>
              </a:defRPr>
            </a:pPr>
            <a:endParaRPr/>
          </a:p>
        </p:txBody>
      </p:sp>
      <p:sp>
        <p:nvSpPr>
          <p:cNvPr id="746" name="Campaign objectives"/>
          <p:cNvSpPr txBox="1"/>
          <p:nvPr/>
        </p:nvSpPr>
        <p:spPr>
          <a:xfrm>
            <a:off x="3285561" y="4765774"/>
            <a:ext cx="17174096" cy="41844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825500">
              <a:lnSpc>
                <a:spcPct val="100000"/>
              </a:lnSpc>
              <a:defRPr sz="9000">
                <a:solidFill>
                  <a:srgbClr val="4F2096"/>
                </a:solidFill>
                <a:latin typeface="BrownStd-Bold"/>
                <a:ea typeface="BrownStd-Bold"/>
                <a:cs typeface="BrownStd-Bold"/>
                <a:sym typeface="BrownStd-Bold"/>
              </a:defRPr>
            </a:lvl1pPr>
          </a:lstStyle>
          <a:p>
            <a:r>
              <a:t>Campaign objectives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 name="Campaign objectives"/>
          <p:cNvSpPr txBox="1">
            <a:spLocks noGrp="1"/>
          </p:cNvSpPr>
          <p:nvPr>
            <p:ph type="body" idx="13"/>
          </p:nvPr>
        </p:nvSpPr>
        <p:spPr>
          <a:xfrm>
            <a:off x="658999" y="975868"/>
            <a:ext cx="7099301" cy="370841"/>
          </a:xfrm>
          <a:prstGeom prst="rect">
            <a:avLst/>
          </a:prstGeom>
        </p:spPr>
        <p:txBody>
          <a:bodyPr/>
          <a:lstStyle/>
          <a:p>
            <a:r>
              <a:t>Campaign objectives</a:t>
            </a:r>
          </a:p>
        </p:txBody>
      </p:sp>
      <p:sp>
        <p:nvSpPr>
          <p:cNvPr id="749" name="Avoid……"/>
          <p:cNvSpPr/>
          <p:nvPr/>
        </p:nvSpPr>
        <p:spPr>
          <a:xfrm>
            <a:off x="17330285" y="8192811"/>
            <a:ext cx="3827827" cy="3883222"/>
          </a:xfrm>
          <a:prstGeom prst="ellipse">
            <a:avLst/>
          </a:prstGeom>
          <a:solidFill>
            <a:srgbClr val="333333"/>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ct val="100000"/>
              </a:lnSpc>
              <a:spcBef>
                <a:spcPts val="3000"/>
              </a:spcBef>
              <a:defRPr sz="2700">
                <a:solidFill>
                  <a:srgbClr val="FFFFFF"/>
                </a:solidFill>
                <a:latin typeface="BrownStd-Bold"/>
                <a:ea typeface="BrownStd-Bold"/>
                <a:cs typeface="BrownStd-Bold"/>
                <a:sym typeface="BrownStd-Bold"/>
              </a:defRPr>
            </a:pPr>
            <a:r>
              <a:rPr dirty="0"/>
              <a:t>Avoid…</a:t>
            </a:r>
            <a:r>
              <a:rPr dirty="0">
                <a:latin typeface="+mj-lt"/>
                <a:ea typeface="+mj-ea"/>
                <a:cs typeface="+mj-cs"/>
                <a:sym typeface="BrownStd-Regular"/>
              </a:rPr>
              <a:t> </a:t>
            </a:r>
          </a:p>
          <a:p>
            <a:pPr algn="ctr" defTabSz="825500">
              <a:lnSpc>
                <a:spcPct val="100000"/>
              </a:lnSpc>
              <a:spcBef>
                <a:spcPts val="3000"/>
              </a:spcBef>
              <a:defRPr sz="2700">
                <a:solidFill>
                  <a:srgbClr val="FFFFFF"/>
                </a:solidFill>
                <a:latin typeface="BrownStd-Bold"/>
                <a:ea typeface="BrownStd-Bold"/>
                <a:cs typeface="BrownStd-Bold"/>
                <a:sym typeface="BrownStd-Bold"/>
              </a:defRPr>
            </a:pPr>
            <a:r>
              <a:rPr dirty="0">
                <a:latin typeface="+mj-lt"/>
                <a:ea typeface="+mj-ea"/>
                <a:cs typeface="+mj-cs"/>
                <a:sym typeface="BrownStd-Regular"/>
              </a:rPr>
              <a:t>Fuzzy, broad and unprovable objectives</a:t>
            </a:r>
          </a:p>
        </p:txBody>
      </p:sp>
      <p:sp>
        <p:nvSpPr>
          <p:cNvPr id="750" name="Simple"/>
          <p:cNvSpPr/>
          <p:nvPr/>
        </p:nvSpPr>
        <p:spPr>
          <a:xfrm>
            <a:off x="542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Simple</a:t>
            </a:r>
          </a:p>
        </p:txBody>
      </p:sp>
      <p:sp>
        <p:nvSpPr>
          <p:cNvPr id="751" name="Measurable"/>
          <p:cNvSpPr/>
          <p:nvPr/>
        </p:nvSpPr>
        <p:spPr>
          <a:xfrm>
            <a:off x="74006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Measurable</a:t>
            </a:r>
          </a:p>
        </p:txBody>
      </p:sp>
      <p:sp>
        <p:nvSpPr>
          <p:cNvPr id="752" name="Achievable"/>
          <p:cNvSpPr/>
          <p:nvPr/>
        </p:nvSpPr>
        <p:spPr>
          <a:xfrm>
            <a:off x="14360219" y="20036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Achievable</a:t>
            </a:r>
          </a:p>
        </p:txBody>
      </p:sp>
      <p:sp>
        <p:nvSpPr>
          <p:cNvPr id="753" name="Is it specific and tangible?"/>
          <p:cNvSpPr txBox="1"/>
          <p:nvPr/>
        </p:nvSpPr>
        <p:spPr>
          <a:xfrm>
            <a:off x="644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it specific and tangible?</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4" name="Can you measure this within your budget and timeframe? What’s your plan for measuring? Do you have any baseline to compare with?"/>
          <p:cNvSpPr txBox="1"/>
          <p:nvPr/>
        </p:nvSpPr>
        <p:spPr>
          <a:xfrm>
            <a:off x="7502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Can you measure this within your budget and timeframe? What’s your plan for measuring? Do you have any baseline to compare with?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5" name="Is this realistic within your budget and timeframe? Can your service live up to this?"/>
          <p:cNvSpPr txBox="1"/>
          <p:nvPr/>
        </p:nvSpPr>
        <p:spPr>
          <a:xfrm>
            <a:off x="14360219" y="37820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this realistic within your budget and timeframe? Can your service live up to this? </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6" name="Relevant"/>
          <p:cNvSpPr/>
          <p:nvPr/>
        </p:nvSpPr>
        <p:spPr>
          <a:xfrm>
            <a:off x="517219" y="7363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Relevant</a:t>
            </a:r>
          </a:p>
        </p:txBody>
      </p:sp>
      <p:sp>
        <p:nvSpPr>
          <p:cNvPr id="757" name="Time specific"/>
          <p:cNvSpPr/>
          <p:nvPr/>
        </p:nvSpPr>
        <p:spPr>
          <a:xfrm>
            <a:off x="7400619" y="7363087"/>
            <a:ext cx="6534762"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t>Time specific</a:t>
            </a:r>
          </a:p>
        </p:txBody>
      </p:sp>
      <p:sp>
        <p:nvSpPr>
          <p:cNvPr id="758" name="Does it fit with your wider business goals or strategy?"/>
          <p:cNvSpPr txBox="1"/>
          <p:nvPr/>
        </p:nvSpPr>
        <p:spPr>
          <a:xfrm>
            <a:off x="618819" y="91414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Does it fit with your wider business goals or strategy?</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
        <p:nvSpPr>
          <p:cNvPr id="759" name="Is this objective related to a specific timeframe, and can it be measured within that timeframe?"/>
          <p:cNvSpPr txBox="1"/>
          <p:nvPr/>
        </p:nvSpPr>
        <p:spPr>
          <a:xfrm>
            <a:off x="7502219" y="9141412"/>
            <a:ext cx="6534762" cy="3251201"/>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r>
              <a:t>Is this objective related to a specific timeframe, and can it be measured within that timeframe?</a:t>
            </a: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a:p>
            <a:pPr>
              <a:lnSpc>
                <a:spcPct val="100000"/>
              </a:lnSpc>
              <a:defRPr sz="2200">
                <a:latin typeface="BrownStd-ReclinRegular"/>
                <a:ea typeface="BrownStd-ReclinRegular"/>
                <a:cs typeface="BrownStd-ReclinRegular"/>
                <a:sym typeface="BrownStd-Reclin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 name="brand"/>
          <p:cNvSpPr/>
          <p:nvPr/>
        </p:nvSpPr>
        <p:spPr>
          <a:xfrm>
            <a:off x="2066618" y="632087"/>
            <a:ext cx="21123581" cy="1277937"/>
          </a:xfrm>
          <a:prstGeom prst="rect">
            <a:avLst/>
          </a:prstGeom>
          <a:solidFill>
            <a:srgbClr val="2F3237">
              <a:alpha val="70000"/>
            </a:srgb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825500">
              <a:lnSpc>
                <a:spcPct val="100000"/>
              </a:lnSpc>
              <a:defRPr sz="4500">
                <a:solidFill>
                  <a:srgbClr val="FFFFFF"/>
                </a:solidFill>
                <a:latin typeface="BrownStd-Bold"/>
                <a:ea typeface="BrownStd-Bold"/>
                <a:cs typeface="BrownStd-Bold"/>
                <a:sym typeface="BrownStd-Bold"/>
              </a:defRPr>
            </a:lvl1pPr>
          </a:lstStyle>
          <a:p>
            <a:r>
              <a:rPr lang="en-GB" dirty="0" smtClean="0"/>
              <a:t>Campaign Objectives </a:t>
            </a:r>
            <a:endParaRPr dirty="0"/>
          </a:p>
        </p:txBody>
      </p:sp>
      <p:sp>
        <p:nvSpPr>
          <p:cNvPr id="706" name="What is the lead brand for this campaign?…"/>
          <p:cNvSpPr txBox="1"/>
          <p:nvPr/>
        </p:nvSpPr>
        <p:spPr>
          <a:xfrm>
            <a:off x="2066617" y="2085905"/>
            <a:ext cx="21123581" cy="6953186"/>
          </a:xfrm>
          <a:prstGeom prst="rect">
            <a:avLst/>
          </a:prstGeom>
          <a:ln w="635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200">
                <a:latin typeface="BrownStd-ReclinRegular"/>
                <a:ea typeface="BrownStd-ReclinRegular"/>
                <a:cs typeface="BrownStd-ReclinRegular"/>
                <a:sym typeface="BrownStd-ReclinRegular"/>
              </a:defRPr>
            </a:pPr>
            <a:endParaRPr dirty="0"/>
          </a:p>
          <a:p>
            <a:pPr>
              <a:lnSpc>
                <a:spcPct val="100000"/>
              </a:lnSpc>
              <a:defRPr sz="2200">
                <a:latin typeface="BrownStd-ReclinRegular"/>
                <a:ea typeface="BrownStd-ReclinRegular"/>
                <a:cs typeface="BrownStd-ReclinRegular"/>
                <a:sym typeface="BrownStd-ReclinRegular"/>
              </a:defRPr>
            </a:pPr>
            <a:endParaRPr dirty="0"/>
          </a:p>
          <a:p>
            <a:pPr>
              <a:lnSpc>
                <a:spcPct val="100000"/>
              </a:lnSpc>
              <a:defRPr sz="2200">
                <a:latin typeface="BrownStd-ReclinRegular"/>
                <a:ea typeface="BrownStd-ReclinRegular"/>
                <a:cs typeface="BrownStd-ReclinRegular"/>
                <a:sym typeface="BrownStd-ReclinRegular"/>
              </a:defRPr>
            </a:pPr>
            <a:endParaRPr dirty="0"/>
          </a:p>
          <a:p>
            <a:pPr>
              <a:lnSpc>
                <a:spcPct val="100000"/>
              </a:lnSpc>
              <a:defRPr sz="2200">
                <a:latin typeface="BrownStd-ReclinRegular"/>
                <a:ea typeface="BrownStd-ReclinRegular"/>
                <a:cs typeface="BrownStd-ReclinRegular"/>
                <a:sym typeface="BrownStd-ReclinRegular"/>
              </a:defRPr>
            </a:pPr>
            <a:endParaRPr dirty="0"/>
          </a:p>
          <a:p>
            <a:pPr>
              <a:lnSpc>
                <a:spcPct val="100000"/>
              </a:lnSpc>
              <a:defRPr sz="2200">
                <a:latin typeface="BrownStd-ReclinRegular"/>
                <a:ea typeface="BrownStd-ReclinRegular"/>
                <a:cs typeface="BrownStd-ReclinRegular"/>
                <a:sym typeface="BrownStd-ReclinRegular"/>
              </a:defRPr>
            </a:pPr>
            <a:endParaRPr dirty="0"/>
          </a:p>
          <a:p>
            <a:pPr>
              <a:lnSpc>
                <a:spcPct val="100000"/>
              </a:lnSpc>
              <a:defRPr sz="2200">
                <a:latin typeface="BrownStd-ReclinRegular"/>
                <a:ea typeface="BrownStd-ReclinRegular"/>
                <a:cs typeface="BrownStd-ReclinRegular"/>
                <a:sym typeface="BrownStd-ReclinRegular"/>
              </a:defRPr>
            </a:pPr>
            <a:endParaRPr sz="2200" b="1" dirty="0"/>
          </a:p>
          <a:p>
            <a:pPr>
              <a:lnSpc>
                <a:spcPct val="100000"/>
              </a:lnSpc>
              <a:defRPr sz="2200">
                <a:latin typeface="BrownStd-ReclinRegular"/>
                <a:ea typeface="BrownStd-ReclinRegular"/>
                <a:cs typeface="BrownStd-ReclinRegular"/>
                <a:sym typeface="BrownStd-ReclinRegular"/>
              </a:defRPr>
            </a:pPr>
            <a:endParaRPr sz="2200" b="1" dirty="0"/>
          </a:p>
          <a:p>
            <a:r>
              <a:rPr lang="en-GB" sz="2200" b="1" dirty="0"/>
              <a:t>Where do you start if you need to set you own campaign goals?</a:t>
            </a:r>
          </a:p>
          <a:p>
            <a:r>
              <a:rPr lang="en-GB" sz="2200" b="1" dirty="0"/>
              <a:t> </a:t>
            </a:r>
          </a:p>
          <a:p>
            <a:r>
              <a:rPr lang="en-GB" sz="2200" b="1" dirty="0"/>
              <a:t>1. Start with what you do know</a:t>
            </a:r>
          </a:p>
          <a:p>
            <a:r>
              <a:rPr lang="en-GB" sz="2200" b="1" dirty="0"/>
              <a:t> </a:t>
            </a:r>
          </a:p>
          <a:p>
            <a:r>
              <a:rPr lang="en-GB" sz="2200" b="1" dirty="0"/>
              <a:t>2. Do you have any previous campaigns, marketing drives to base your goal setting on?</a:t>
            </a:r>
          </a:p>
          <a:p>
            <a:r>
              <a:rPr lang="en-GB" sz="2200" b="1" dirty="0"/>
              <a:t> </a:t>
            </a:r>
          </a:p>
          <a:p>
            <a:r>
              <a:rPr lang="en-GB" sz="2200" b="1" dirty="0"/>
              <a:t>3. Do any of your partners in the sector have anything they can share with you?</a:t>
            </a:r>
          </a:p>
          <a:p>
            <a:r>
              <a:rPr lang="en-GB" sz="2200" b="1" dirty="0"/>
              <a:t> </a:t>
            </a:r>
          </a:p>
          <a:p>
            <a:r>
              <a:rPr lang="en-GB" sz="2200" b="1" dirty="0"/>
              <a:t>4. How well does this audience respond to your normal activity, say website, email marketing, events attendance</a:t>
            </a:r>
            <a:r>
              <a:rPr lang="en-GB" sz="2200" b="1" dirty="0" smtClean="0"/>
              <a:t>?</a:t>
            </a:r>
          </a:p>
          <a:p>
            <a:endParaRPr lang="en-GB" sz="2200" b="1" dirty="0"/>
          </a:p>
          <a:p>
            <a:endParaRPr lang="en-GB" sz="2200" b="1" dirty="0" smtClean="0"/>
          </a:p>
          <a:p>
            <a:r>
              <a:rPr lang="en-GB" sz="2200" b="1" dirty="0" smtClean="0"/>
              <a:t>Link the campaign objectives to your wider organisational goals or strategy.</a:t>
            </a:r>
          </a:p>
          <a:p>
            <a:endParaRPr lang="en-GB" sz="2200" b="1" dirty="0"/>
          </a:p>
          <a:p>
            <a:endParaRPr lang="en-GB" sz="2200" b="1" dirty="0"/>
          </a:p>
          <a:p>
            <a:r>
              <a:rPr lang="en-GB" sz="2200" b="1" dirty="0" smtClean="0"/>
              <a:t>Set a small number of realistic and measureable objectives.</a:t>
            </a:r>
            <a:r>
              <a:rPr lang="en-GB" sz="2200" b="1" dirty="0"/>
              <a:t> </a:t>
            </a:r>
          </a:p>
          <a:p>
            <a:endParaRPr lang="en-US" sz="2200" dirty="0"/>
          </a:p>
          <a:p>
            <a:pPr>
              <a:lnSpc>
                <a:spcPct val="100000"/>
              </a:lnSpc>
              <a:defRPr sz="2200">
                <a:latin typeface="BrownStd-ReclinRegular"/>
                <a:ea typeface="BrownStd-ReclinRegular"/>
                <a:cs typeface="BrownStd-ReclinRegular"/>
                <a:sym typeface="BrownStd-ReclinRegular"/>
              </a:defRPr>
            </a:pPr>
            <a:r>
              <a:rPr lang="en-GB" dirty="0" smtClean="0"/>
              <a:t> </a:t>
            </a: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Competitor review"/>
          <p:cNvSpPr txBox="1">
            <a:spLocks noGrp="1"/>
          </p:cNvSpPr>
          <p:nvPr>
            <p:ph type="body" idx="13"/>
          </p:nvPr>
        </p:nvSpPr>
        <p:spPr>
          <a:xfrm>
            <a:off x="633599" y="991484"/>
            <a:ext cx="7099301" cy="355225"/>
          </a:xfrm>
          <a:prstGeom prst="rect">
            <a:avLst/>
          </a:prstGeom>
        </p:spPr>
        <p:txBody>
          <a:bodyPr/>
          <a:lstStyle/>
          <a:p>
            <a:r>
              <a:rPr lang="en-GB" dirty="0" smtClean="0"/>
              <a:t>Evaluation report structure </a:t>
            </a:r>
            <a:endParaRPr dirty="0"/>
          </a:p>
        </p:txBody>
      </p:sp>
      <p:sp>
        <p:nvSpPr>
          <p:cNvPr id="722" name="Competitor…"/>
          <p:cNvSpPr/>
          <p:nvPr/>
        </p:nvSpPr>
        <p:spPr>
          <a:xfrm>
            <a:off x="1736617" y="4855465"/>
            <a:ext cx="3954162" cy="3865844"/>
          </a:xfrm>
          <a:prstGeom prst="ellipse">
            <a:avLst/>
          </a:prstGeom>
          <a:solidFill>
            <a:srgbClr val="80DDD4"/>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lgn="ctr" defTabSz="825500">
              <a:lnSpc>
                <a:spcPts val="4300"/>
              </a:lnSpc>
              <a:defRPr sz="4000">
                <a:solidFill>
                  <a:srgbClr val="333333"/>
                </a:solidFill>
                <a:latin typeface="BrownStd-Bold"/>
                <a:ea typeface="BrownStd-Bold"/>
                <a:cs typeface="BrownStd-Bold"/>
                <a:sym typeface="BrownStd-Bold"/>
              </a:defRPr>
            </a:pPr>
            <a:r>
              <a:rPr lang="en-GB" dirty="0" smtClean="0"/>
              <a:t>Elements to include in an evaluation report</a:t>
            </a:r>
            <a:endParaRPr dirty="0"/>
          </a:p>
        </p:txBody>
      </p:sp>
      <p:sp>
        <p:nvSpPr>
          <p:cNvPr id="10" name="What do they offer to your audience?"/>
          <p:cNvSpPr txBox="1"/>
          <p:nvPr/>
        </p:nvSpPr>
        <p:spPr>
          <a:xfrm>
            <a:off x="7660468" y="2252739"/>
            <a:ext cx="13519027" cy="1302921"/>
          </a:xfrm>
          <a:prstGeom prst="rect">
            <a:avLst/>
          </a:prstGeom>
          <a:solidFill>
            <a:schemeClr val="bg1">
              <a:lumMod val="85000"/>
            </a:schemeClr>
          </a:solidFill>
          <a:ln w="508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800"/>
            </a:pPr>
            <a:r>
              <a:rPr lang="en-GB" b="1" dirty="0"/>
              <a:t>Project overview</a:t>
            </a:r>
            <a:r>
              <a:rPr lang="en-GB" dirty="0"/>
              <a:t/>
            </a:r>
            <a:br>
              <a:rPr lang="en-GB" dirty="0"/>
            </a:br>
            <a:r>
              <a:rPr lang="en-GB" dirty="0"/>
              <a:t>summary of the project and its </a:t>
            </a:r>
            <a:r>
              <a:rPr lang="en-GB" dirty="0" smtClean="0"/>
              <a:t>purpose</a:t>
            </a:r>
            <a:endParaRPr lang="en-GB" dirty="0"/>
          </a:p>
          <a:p>
            <a:pPr>
              <a:lnSpc>
                <a:spcPct val="100000"/>
              </a:lnSpc>
              <a:defRPr sz="2200">
                <a:latin typeface="BrownStd-ReclinRegular"/>
                <a:ea typeface="BrownStd-ReclinRegular"/>
                <a:cs typeface="BrownStd-ReclinRegular"/>
                <a:sym typeface="BrownStd-ReclinRegular"/>
              </a:defRPr>
            </a:pPr>
            <a:endParaRPr dirty="0"/>
          </a:p>
        </p:txBody>
      </p:sp>
      <p:sp>
        <p:nvSpPr>
          <p:cNvPr id="11" name="What do they offer to your audience?"/>
          <p:cNvSpPr txBox="1"/>
          <p:nvPr/>
        </p:nvSpPr>
        <p:spPr>
          <a:xfrm>
            <a:off x="7660469" y="4089333"/>
            <a:ext cx="13519026" cy="1302921"/>
          </a:xfrm>
          <a:prstGeom prst="rect">
            <a:avLst/>
          </a:prstGeom>
          <a:solidFill>
            <a:schemeClr val="bg1">
              <a:lumMod val="85000"/>
            </a:schemeClr>
          </a:solidFill>
          <a:ln w="508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800"/>
            </a:pPr>
            <a:r>
              <a:rPr lang="en-GB" b="1" dirty="0" smtClean="0"/>
              <a:t>Target audience</a:t>
            </a:r>
            <a:r>
              <a:rPr lang="en-GB" dirty="0" smtClean="0"/>
              <a:t/>
            </a:r>
            <a:br>
              <a:rPr lang="en-GB" dirty="0" smtClean="0"/>
            </a:br>
            <a:r>
              <a:rPr lang="en-GB" dirty="0" smtClean="0"/>
              <a:t>A summary overview of your primary target audiences</a:t>
            </a:r>
            <a:endParaRPr dirty="0"/>
          </a:p>
          <a:p>
            <a:pPr>
              <a:lnSpc>
                <a:spcPct val="100000"/>
              </a:lnSpc>
              <a:defRPr sz="2200">
                <a:latin typeface="BrownStd-ReclinRegular"/>
                <a:ea typeface="BrownStd-ReclinRegular"/>
                <a:cs typeface="BrownStd-ReclinRegular"/>
                <a:sym typeface="BrownStd-ReclinRegular"/>
              </a:defRPr>
            </a:pPr>
            <a:endParaRPr dirty="0"/>
          </a:p>
        </p:txBody>
      </p:sp>
      <p:sp>
        <p:nvSpPr>
          <p:cNvPr id="12" name="What do they offer to your audience?"/>
          <p:cNvSpPr txBox="1"/>
          <p:nvPr/>
        </p:nvSpPr>
        <p:spPr>
          <a:xfrm>
            <a:off x="7660469" y="5894569"/>
            <a:ext cx="13519026" cy="1302921"/>
          </a:xfrm>
          <a:prstGeom prst="rect">
            <a:avLst/>
          </a:prstGeom>
          <a:solidFill>
            <a:schemeClr val="bg1">
              <a:lumMod val="85000"/>
            </a:schemeClr>
          </a:solidFill>
          <a:ln w="508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800"/>
            </a:pPr>
            <a:r>
              <a:rPr lang="en-GB" b="1" dirty="0" smtClean="0"/>
              <a:t>Communications channels and how to measure success</a:t>
            </a:r>
            <a:r>
              <a:rPr lang="en-GB" dirty="0" smtClean="0"/>
              <a:t/>
            </a:r>
            <a:br>
              <a:rPr lang="en-GB" dirty="0" smtClean="0"/>
            </a:br>
            <a:r>
              <a:rPr lang="en-GB" dirty="0" smtClean="0"/>
              <a:t>Details on each channel you are using &amp; how you are tracking performance </a:t>
            </a:r>
            <a:endParaRPr dirty="0"/>
          </a:p>
          <a:p>
            <a:pPr>
              <a:lnSpc>
                <a:spcPct val="100000"/>
              </a:lnSpc>
              <a:defRPr sz="2200">
                <a:latin typeface="BrownStd-ReclinRegular"/>
                <a:ea typeface="BrownStd-ReclinRegular"/>
                <a:cs typeface="BrownStd-ReclinRegular"/>
                <a:sym typeface="BrownStd-ReclinRegular"/>
              </a:defRPr>
            </a:pPr>
            <a:endParaRPr dirty="0"/>
          </a:p>
        </p:txBody>
      </p:sp>
      <p:sp>
        <p:nvSpPr>
          <p:cNvPr id="13" name="What do they offer to your audience?"/>
          <p:cNvSpPr txBox="1"/>
          <p:nvPr/>
        </p:nvSpPr>
        <p:spPr>
          <a:xfrm>
            <a:off x="7660468" y="7724521"/>
            <a:ext cx="13519026" cy="1826141"/>
          </a:xfrm>
          <a:prstGeom prst="rect">
            <a:avLst/>
          </a:prstGeom>
          <a:solidFill>
            <a:schemeClr val="bg1">
              <a:lumMod val="85000"/>
            </a:schemeClr>
          </a:solidFill>
          <a:ln w="508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800"/>
            </a:pPr>
            <a:r>
              <a:rPr lang="en-GB" b="1" dirty="0" smtClean="0"/>
              <a:t>Targets set and performance matched </a:t>
            </a:r>
            <a:r>
              <a:rPr lang="en-GB" dirty="0" smtClean="0"/>
              <a:t/>
            </a:r>
            <a:br>
              <a:rPr lang="en-GB" dirty="0" smtClean="0"/>
            </a:br>
            <a:endParaRPr lang="en-GB" dirty="0" smtClean="0"/>
          </a:p>
          <a:p>
            <a:pPr>
              <a:lnSpc>
                <a:spcPct val="100000"/>
              </a:lnSpc>
              <a:defRPr sz="2800"/>
            </a:pPr>
            <a:r>
              <a:rPr lang="en-GB" dirty="0" smtClean="0"/>
              <a:t>A list of your campaign performance targets matched to reality of your performance in a separate column</a:t>
            </a:r>
            <a:endParaRPr dirty="0"/>
          </a:p>
        </p:txBody>
      </p:sp>
      <p:sp>
        <p:nvSpPr>
          <p:cNvPr id="14" name="What do they offer to your audience?"/>
          <p:cNvSpPr txBox="1"/>
          <p:nvPr/>
        </p:nvSpPr>
        <p:spPr>
          <a:xfrm>
            <a:off x="7660468" y="10158816"/>
            <a:ext cx="13519026" cy="2257028"/>
          </a:xfrm>
          <a:prstGeom prst="rect">
            <a:avLst/>
          </a:prstGeom>
          <a:solidFill>
            <a:schemeClr val="bg1">
              <a:lumMod val="85000"/>
            </a:schemeClr>
          </a:solidFill>
          <a:ln w="50800" cap="rnd">
            <a:solidFill>
              <a:srgbClr val="000000"/>
            </a:solidFill>
            <a:custDash>
              <a:ds d="100000" sp="200000"/>
            </a:custDash>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nSpc>
                <a:spcPct val="100000"/>
              </a:lnSpc>
              <a:defRPr sz="2800"/>
            </a:pPr>
            <a:r>
              <a:rPr lang="en-GB" b="1" dirty="0" smtClean="0"/>
              <a:t>Insight and recommendations</a:t>
            </a:r>
            <a:r>
              <a:rPr lang="en-GB" dirty="0" smtClean="0"/>
              <a:t/>
            </a:r>
            <a:br>
              <a:rPr lang="en-GB" dirty="0" smtClean="0"/>
            </a:br>
            <a:endParaRPr lang="en-GB" dirty="0" smtClean="0"/>
          </a:p>
          <a:p>
            <a:pPr>
              <a:lnSpc>
                <a:spcPct val="100000"/>
              </a:lnSpc>
              <a:defRPr sz="2800"/>
            </a:pPr>
            <a:r>
              <a:rPr lang="en-GB" dirty="0" smtClean="0"/>
              <a:t>Conclude your report with some analysis on the performance. What worked, what didn’t and any insight as to why. Also include any recommendations for the future to inform the next campaign.</a:t>
            </a: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BrownStd-Regular"/>
        <a:ea typeface="BrownStd-Regular"/>
        <a:cs typeface="BrownStd-Regular"/>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BrownStd-Regular"/>
        <a:ea typeface="BrownStd-Regular"/>
        <a:cs typeface="BrownStd-Regular"/>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0" hangingPunct="0">
          <a:lnSpc>
            <a:spcPts val="19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BrownStd-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23</TotalTime>
  <Words>343</Words>
  <Application>Microsoft Macintosh PowerPoint</Application>
  <PresentationFormat>Custom</PresentationFormat>
  <Paragraphs>100</Paragraphs>
  <Slides>11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Bressay</vt:lpstr>
      <vt:lpstr>BrownStd-Bold</vt:lpstr>
      <vt:lpstr>BrownStd-ReclinRegular</vt:lpstr>
      <vt:lpstr>BrownStd-Regular</vt:lpstr>
      <vt:lpstr>Helvetica</vt:lpstr>
      <vt:lpstr>Helvetica Light</vt:lpstr>
      <vt:lpstr>Lucida Grande</vt:lpstr>
      <vt:lpstr>Verdana</vt:lpstr>
      <vt:lpstr>Arial</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Clare Dickinson</cp:lastModifiedBy>
  <cp:revision>6</cp:revision>
  <dcterms:modified xsi:type="dcterms:W3CDTF">2022-03-30T08:56:10Z</dcterms:modified>
</cp:coreProperties>
</file>