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639" r:id="rId2"/>
    <p:sldId id="640" r:id="rId3"/>
    <p:sldId id="641" r:id="rId4"/>
    <p:sldId id="642" r:id="rId5"/>
    <p:sldId id="644" r:id="rId6"/>
    <p:sldId id="64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F35B6-378B-43B4-861E-429887BDE649}" v="16" dt="2024-02-11T08:20:59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0" d="100"/>
          <a:sy n="40" d="100"/>
        </p:scale>
        <p:origin x="10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86129-BE76-455F-B757-2A02526B7054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0D684-C8B7-40DB-8BDB-C9A0ADF91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291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62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79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627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564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039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28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323E4-BD4E-62CD-A264-C90CD7C45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86C47-232A-2F04-172C-DC34595AB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FD6B3-E241-B7C3-6FDA-F53B28750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494E-899B-49EC-9FC0-94DBDF5B978E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FD642-9852-7F10-04DA-2C42B3B68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30357-31F8-850F-E6E6-87399C3A4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AF3F-E741-414D-90FD-742D56D35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33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ED10-F0C3-F1B7-223F-976BC58B1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9EDD2-058E-32D6-073A-3C4AB71FB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2883B-B43F-8040-A549-21E3ADDF5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494E-899B-49EC-9FC0-94DBDF5B978E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108F5-90B2-9713-A8E0-5AA2288F5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C0B7D-945D-BFA9-F455-CD80BB540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AF3F-E741-414D-90FD-742D56D35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52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D1D19F-6296-1BF8-0477-0D00E1D836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83276-4CF1-79FF-C1B0-157F07CBC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E2A06-2C86-83CB-B1E7-612F9B0E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494E-899B-49EC-9FC0-94DBDF5B978E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A6F77-2E9E-D899-CCC5-F7880E6C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0DBDE-74E7-7BF3-BD60-71B37769B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AF3F-E741-414D-90FD-742D56D35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96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2D8A3-D914-E2D3-2EE7-69D0F07A2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D3E66-1E6A-45DB-D547-CEC96C73C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80111-0C75-486D-1C0E-79F9B0E8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494E-899B-49EC-9FC0-94DBDF5B978E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165E2-3059-F124-FDF1-6FC15B9C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16E4A-60A7-131F-3BF9-842AE8586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AF3F-E741-414D-90FD-742D56D35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88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4813C-0E55-27C9-35D4-A3AD3F16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3733E-4179-6E4B-48B0-0257FBD23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14C8D-BE1B-2CCD-6466-BDC267517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494E-899B-49EC-9FC0-94DBDF5B978E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5F1E4-848A-B145-649A-E6F50248C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D3CD1-20A4-467B-8275-D2FFF7D2A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AF3F-E741-414D-90FD-742D56D35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93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1021-FFDE-48B6-2311-03C2AF1BA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F3987-B33A-ED34-B778-F2CE0939A7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37911C-D162-26A2-9B39-88AD1E2F0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3D21D-2891-9402-DC8F-64FD3EB4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494E-899B-49EC-9FC0-94DBDF5B978E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E27F7-8843-D625-1198-7DB773266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141889-525C-A162-5C90-2FE35D7E9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AF3F-E741-414D-90FD-742D56D35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55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BB49C-8A24-FABF-14BA-B6174E739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EC27F-FAFA-CDB9-D93B-BB1983402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61F65-4D8D-37DE-E535-337D98DB6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36E31F-B633-CCFD-3F42-E0B303BD8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83A850-4297-6D02-A55B-4D36596AC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832B03-F6D9-4FEF-013A-E668CC7D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494E-899B-49EC-9FC0-94DBDF5B978E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6F206B-3E62-FC27-39CA-355912981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4D1389-CB5E-D8C2-C8C9-99D047E40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AF3F-E741-414D-90FD-742D56D35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76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566B3-07FA-CD6B-F24A-8CBACB842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477E5-953E-618F-8A57-9335D7529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494E-899B-49EC-9FC0-94DBDF5B978E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99FA2-6B40-8D04-197C-9261B66F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E9E2A-B2EE-F357-A271-F9E011F5F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AF3F-E741-414D-90FD-742D56D35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04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1A0662-72E4-B71D-DDF3-4A462112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494E-899B-49EC-9FC0-94DBDF5B978E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BA6CA5-2499-EFBD-9EC9-341D18CF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D4991-B5A1-8EF5-414B-C0CF1678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AF3F-E741-414D-90FD-742D56D35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73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618C7-352E-8895-9DB6-7516EF7CE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4CCBA-62B7-5DC1-C166-17D33D504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A184E-D911-FCF8-A081-7969BF7C7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69C93-85BB-D902-3DA1-E16F43790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494E-899B-49EC-9FC0-94DBDF5B978E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48EA0-93CB-6644-F273-57B6E145D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38092-81BC-B3DD-4379-E6C9E2919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AF3F-E741-414D-90FD-742D56D35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8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7DA3D-B2A9-3992-F75C-3DB5A7F41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4223F6-0A76-27CB-82A4-7D2DA9042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F50F65-570A-4668-06E8-AD1BE8EA3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4678E-9585-F1DB-D2E9-2751FD443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494E-899B-49EC-9FC0-94DBDF5B978E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5A1D6-0140-851B-0B05-2B8C84F35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C98E2-7ABA-2CB0-8968-A6894B44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AF3F-E741-414D-90FD-742D56D35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75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B76E8F-911A-5058-BAD8-290C7F0EE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F3942-B26D-4F8F-A87F-BCB316C2B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C6A8F-7435-C598-D7FF-C62E30F2A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0494E-899B-49EC-9FC0-94DBDF5B978E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FA39A-79DD-095B-C097-3647C37A7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25A8A-3531-30F3-086E-ADBA38075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AAF3F-E741-414D-90FD-742D56D35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08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qhku5ttRez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638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340766"/>
            <a:ext cx="10515600" cy="34992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Liverpool &amp; Odesa our Twinning Journey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z="2200" dirty="0">
                <a:solidFill>
                  <a:schemeClr val="tx2"/>
                </a:solidFill>
              </a:rPr>
              <a:t>	</a:t>
            </a:r>
            <a:endParaRPr lang="en-GB" sz="2000" dirty="0">
              <a:solidFill>
                <a:srgbClr val="4D4D4D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50232" y="1690688"/>
            <a:ext cx="8148351" cy="382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fontAlgn="base"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317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025" indent="-1746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Welcome to Liverpool Homes for Ukraine Event, May 2022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Liverpool Central Library Guided Tours collaboration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Ukrainian language books project is born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Network with local Ukrainian Community develops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Holodomor Commemoration Event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4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407" y="106017"/>
            <a:ext cx="9144000" cy="6891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92697"/>
            <a:ext cx="10515600" cy="63292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Road to Twinning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z="2200" dirty="0">
                <a:solidFill>
                  <a:schemeClr val="tx2"/>
                </a:solidFill>
              </a:rPr>
              <a:t>	</a:t>
            </a:r>
            <a:endParaRPr lang="en-GB" sz="2000" dirty="0">
              <a:solidFill>
                <a:srgbClr val="4D4D4D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50232" y="1683026"/>
            <a:ext cx="8148351" cy="280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fontAlgn="base"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317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025" indent="-1746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Twinning idea is proposed - to strengthen ties to local Ukrainian community and develop longer term support proposition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Library Senior Management and Liverpool City Council endorse the project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Consultations begin between Odesa Public Libraries Network and Liverpool Library Services with the help of “Library Country” and  Libraries Connected</a:t>
            </a:r>
          </a:p>
        </p:txBody>
      </p:sp>
    </p:spTree>
    <p:extLst>
      <p:ext uri="{BB962C8B-B14F-4D97-AF65-F5344CB8AC3E}">
        <p14:creationId xmlns:p14="http://schemas.microsoft.com/office/powerpoint/2010/main" val="62676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200" y="1922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Steps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z="2200" dirty="0">
                <a:solidFill>
                  <a:schemeClr val="tx2"/>
                </a:solidFill>
              </a:rPr>
              <a:t>	</a:t>
            </a:r>
            <a:endParaRPr lang="en-GB" sz="2000" dirty="0">
              <a:solidFill>
                <a:srgbClr val="4D4D4D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50232" y="1124745"/>
            <a:ext cx="8148351" cy="439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fontAlgn="base"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317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025" indent="-1746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Odesa Regional Scientific Library identified as best fit for twinning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Memorandum of Agreement is signed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Joint activity commences-21</a:t>
            </a:r>
            <a:r>
              <a:rPr lang="en-GB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March International Poetry Day online poetry festival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https://youtu.be/qhku5ttRezo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Family Day event 25</a:t>
            </a:r>
            <a:r>
              <a:rPr lang="en-GB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March</a:t>
            </a:r>
          </a:p>
        </p:txBody>
      </p:sp>
    </p:spTree>
    <p:extLst>
      <p:ext uri="{BB962C8B-B14F-4D97-AF65-F5344CB8AC3E}">
        <p14:creationId xmlns:p14="http://schemas.microsoft.com/office/powerpoint/2010/main" val="360988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200" y="1"/>
            <a:ext cx="9144000" cy="687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340766"/>
            <a:ext cx="10515600" cy="34992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Cultural Partnership Goals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z="2200" dirty="0">
                <a:solidFill>
                  <a:schemeClr val="tx2"/>
                </a:solidFill>
              </a:rPr>
              <a:t>	</a:t>
            </a:r>
            <a:endParaRPr lang="en-GB" sz="2000" dirty="0">
              <a:solidFill>
                <a:srgbClr val="4D4D4D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50232" y="1484243"/>
            <a:ext cx="8148351" cy="4032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fontAlgn="base"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317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025" indent="-1746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Sharing best practice, innovation across national and international library sectors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Sharing of cultural resources, books and information, decolonisation of collections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Co-curation of cultural activities &amp; events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Support re-establishment of Ukraine’s cultural infrastructure post-war through sharing of advice and information, including health &amp; wellbeing initiatives</a:t>
            </a:r>
          </a:p>
        </p:txBody>
      </p:sp>
    </p:spTree>
    <p:extLst>
      <p:ext uri="{BB962C8B-B14F-4D97-AF65-F5344CB8AC3E}">
        <p14:creationId xmlns:p14="http://schemas.microsoft.com/office/powerpoint/2010/main" val="232786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200" y="0"/>
            <a:ext cx="9144000" cy="6877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96258"/>
            <a:ext cx="10515600" cy="39443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Shared Benefits to Twinning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50333"/>
            <a:ext cx="10515600" cy="402663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200" dirty="0">
                <a:solidFill>
                  <a:schemeClr val="tx2"/>
                </a:solidFill>
              </a:rPr>
              <a:t>	</a:t>
            </a:r>
            <a:endParaRPr lang="en-GB" sz="2000" dirty="0">
              <a:solidFill>
                <a:srgbClr val="4D4D4D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50232" y="1296258"/>
            <a:ext cx="8148351" cy="42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fontAlgn="base"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317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025" indent="-1746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Removing barriers to education for displaced Ukrainians in UK, increased resources to support English language skills and employment opportunities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Supporting Ukrainian families particularly children to maintain cultural ties with the home country and create a  sense of normalcy &amp; community</a:t>
            </a:r>
          </a:p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UK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residents develop better understanding of their European counterparts-fostering understanding between 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cultures </a:t>
            </a:r>
          </a:p>
          <a:p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Library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Staff benefitting professionally through s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haring best practice, training and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exchange of ideas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238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200" y="1922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24745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 the beginning…not the end of the story..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z="2200" dirty="0">
                <a:solidFill>
                  <a:schemeClr val="tx2"/>
                </a:solidFill>
              </a:rPr>
              <a:t>	</a:t>
            </a:r>
            <a:endParaRPr lang="en-GB" sz="2000" dirty="0">
              <a:solidFill>
                <a:srgbClr val="4D4D4D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850232" y="1723979"/>
            <a:ext cx="8148351" cy="379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fontAlgn="base"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317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025" indent="-1746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Heritage and revival of culture, post war regeneration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National identity and shared values, the cultural front line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</a:rPr>
              <a:t>A symbol of Ukrainian Invincibility”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First Lady Zelenska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</a:rPr>
              <a:t>A Book saves the soul”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King Charles III</a:t>
            </a:r>
          </a:p>
        </p:txBody>
      </p:sp>
    </p:spTree>
    <p:extLst>
      <p:ext uri="{BB962C8B-B14F-4D97-AF65-F5344CB8AC3E}">
        <p14:creationId xmlns:p14="http://schemas.microsoft.com/office/powerpoint/2010/main" val="451326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308</Words>
  <Application>Microsoft Office PowerPoint</Application>
  <PresentationFormat>Widescreen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Liverpool &amp; Odesa our Twinning Journey</vt:lpstr>
      <vt:lpstr>Road to Twinning</vt:lpstr>
      <vt:lpstr>Next Steps</vt:lpstr>
      <vt:lpstr>Cultural Partnership Goals</vt:lpstr>
      <vt:lpstr>Shared Benefits to Twinning</vt:lpstr>
      <vt:lpstr>Just the beginning…not the end of the story..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the Twinning</dc:title>
  <dc:creator>alisoncassidy1@outlook.com</dc:creator>
  <cp:lastModifiedBy>alisoncassidy1@outlook.com</cp:lastModifiedBy>
  <cp:revision>2</cp:revision>
  <dcterms:created xsi:type="dcterms:W3CDTF">2024-02-11T07:34:45Z</dcterms:created>
  <dcterms:modified xsi:type="dcterms:W3CDTF">2024-02-11T08:34:22Z</dcterms:modified>
</cp:coreProperties>
</file>